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notesSlides/notesSlide7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notesSlides/notesSlide8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6.xml" ContentType="application/vnd.openxmlformats-officedocument.themeOverride+xml"/>
  <Override PartName="/ppt/notesSlides/notesSlide9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7.xml" ContentType="application/vnd.openxmlformats-officedocument.themeOverride+xml"/>
  <Override PartName="/ppt/notesSlides/notesSlide10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8.xml" ContentType="application/vnd.openxmlformats-officedocument.themeOverride+xml"/>
  <Override PartName="/ppt/notesSlides/notesSlide11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9.xml" ContentType="application/vnd.openxmlformats-officedocument.themeOverride+xml"/>
  <Override PartName="/ppt/drawings/drawing1.xml" ContentType="application/vnd.openxmlformats-officedocument.drawingml.chartshapes+xml"/>
  <Override PartName="/ppt/notesSlides/notesSlide12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10.xml" ContentType="application/vnd.openxmlformats-officedocument.themeOverr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142" r:id="rId4"/>
  </p:sldMasterIdLst>
  <p:notesMasterIdLst>
    <p:notesMasterId r:id="rId20"/>
  </p:notesMasterIdLst>
  <p:sldIdLst>
    <p:sldId id="256" r:id="rId5"/>
    <p:sldId id="459" r:id="rId6"/>
    <p:sldId id="474" r:id="rId7"/>
    <p:sldId id="461" r:id="rId8"/>
    <p:sldId id="464" r:id="rId9"/>
    <p:sldId id="462" r:id="rId10"/>
    <p:sldId id="463" r:id="rId11"/>
    <p:sldId id="465" r:id="rId12"/>
    <p:sldId id="466" r:id="rId13"/>
    <p:sldId id="467" r:id="rId14"/>
    <p:sldId id="470" r:id="rId15"/>
    <p:sldId id="477" r:id="rId16"/>
    <p:sldId id="460" r:id="rId17"/>
    <p:sldId id="473" r:id="rId18"/>
    <p:sldId id="327" r:id="rId19"/>
  </p:sldIdLst>
  <p:sldSz cx="9144000" cy="6858000" type="screen4x3"/>
  <p:notesSz cx="6797675" cy="9926638"/>
  <p:defaultTextStyle>
    <a:defPPr>
      <a:defRPr lang="sv-S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vsnitt" id="{37C941E2-AD1C-4EAE-95EA-218E09E96826}">
          <p14:sldIdLst>
            <p14:sldId id="256"/>
            <p14:sldId id="459"/>
            <p14:sldId id="474"/>
            <p14:sldId id="461"/>
            <p14:sldId id="464"/>
            <p14:sldId id="462"/>
            <p14:sldId id="463"/>
            <p14:sldId id="465"/>
            <p14:sldId id="466"/>
            <p14:sldId id="467"/>
            <p14:sldId id="470"/>
            <p14:sldId id="477"/>
            <p14:sldId id="460"/>
            <p14:sldId id="473"/>
            <p14:sldId id="32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5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4A56"/>
    <a:srgbClr val="DE5F41"/>
    <a:srgbClr val="F3F6F8"/>
    <a:srgbClr val="7B7B7B"/>
    <a:srgbClr val="0089B4"/>
    <a:srgbClr val="17656F"/>
    <a:srgbClr val="17AADD"/>
    <a:srgbClr val="3D5E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8797498-4E2F-454C-97C9-26C40139F4F6}" v="12" dt="2021-03-31T12:06:13.041"/>
    <p1510:client id="{EAF51BC5-B000-4E02-802C-8299566E6484}" v="26" dt="2021-03-31T12:02:00.76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1498" y="62"/>
      </p:cViewPr>
      <p:guideLst>
        <p:guide orient="horz" pos="2152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trik Wikman" userId="ffc0fe86-ae7f-4cb8-ab06-0a22d7e0906a" providerId="ADAL" clId="{88797498-4E2F-454C-97C9-26C40139F4F6}"/>
    <pc:docChg chg="modSld">
      <pc:chgData name="Patrik Wikman" userId="ffc0fe86-ae7f-4cb8-ab06-0a22d7e0906a" providerId="ADAL" clId="{88797498-4E2F-454C-97C9-26C40139F4F6}" dt="2021-03-31T12:06:13.041" v="11" actId="20577"/>
      <pc:docMkLst>
        <pc:docMk/>
      </pc:docMkLst>
      <pc:sldChg chg="modSp mod">
        <pc:chgData name="Patrik Wikman" userId="ffc0fe86-ae7f-4cb8-ab06-0a22d7e0906a" providerId="ADAL" clId="{88797498-4E2F-454C-97C9-26C40139F4F6}" dt="2021-03-31T12:06:13.041" v="11" actId="20577"/>
        <pc:sldMkLst>
          <pc:docMk/>
          <pc:sldMk cId="98679383" sldId="463"/>
        </pc:sldMkLst>
        <pc:spChg chg="mod">
          <ac:chgData name="Patrik Wikman" userId="ffc0fe86-ae7f-4cb8-ab06-0a22d7e0906a" providerId="ADAL" clId="{88797498-4E2F-454C-97C9-26C40139F4F6}" dt="2021-03-31T12:06:13.041" v="11" actId="20577"/>
          <ac:spMkLst>
            <pc:docMk/>
            <pc:sldMk cId="98679383" sldId="463"/>
            <ac:spMk id="2" creationId="{A27F64A5-3AFC-45AB-B81E-73B75837813B}"/>
          </ac:spMkLst>
        </pc:spChg>
        <pc:spChg chg="mod">
          <ac:chgData name="Patrik Wikman" userId="ffc0fe86-ae7f-4cb8-ab06-0a22d7e0906a" providerId="ADAL" clId="{88797498-4E2F-454C-97C9-26C40139F4F6}" dt="2021-03-31T12:06:02.875" v="7" actId="20577"/>
          <ac:spMkLst>
            <pc:docMk/>
            <pc:sldMk cId="98679383" sldId="463"/>
            <ac:spMk id="3" creationId="{0D62C6D4-0DA8-4BD6-B960-0697621F2D43}"/>
          </ac:spMkLst>
        </pc:spChg>
      </pc:sldChg>
      <pc:sldChg chg="modSp mod">
        <pc:chgData name="Patrik Wikman" userId="ffc0fe86-ae7f-4cb8-ab06-0a22d7e0906a" providerId="ADAL" clId="{88797498-4E2F-454C-97C9-26C40139F4F6}" dt="2021-03-31T12:02:00.844" v="3" actId="20577"/>
        <pc:sldMkLst>
          <pc:docMk/>
          <pc:sldMk cId="3920226413" sldId="474"/>
        </pc:sldMkLst>
        <pc:spChg chg="mod">
          <ac:chgData name="Patrik Wikman" userId="ffc0fe86-ae7f-4cb8-ab06-0a22d7e0906a" providerId="ADAL" clId="{88797498-4E2F-454C-97C9-26C40139F4F6}" dt="2021-03-31T12:02:00.844" v="3" actId="20577"/>
          <ac:spMkLst>
            <pc:docMk/>
            <pc:sldMk cId="3920226413" sldId="474"/>
            <ac:spMk id="2" creationId="{A27F64A5-3AFC-45AB-B81E-73B75837813B}"/>
          </ac:spMkLst>
        </pc:spChg>
      </pc:sldChg>
    </pc:docChg>
  </pc:docChgLst>
  <pc:docChgLst>
    <pc:chgData name="Jenny Ingelström" userId="827ef7d1-29e1-4507-a0a2-a8f00ded5463" providerId="ADAL" clId="{EAF51BC5-B000-4E02-802C-8299566E6484}"/>
    <pc:docChg chg="undo custSel modSld">
      <pc:chgData name="Jenny Ingelström" userId="827ef7d1-29e1-4507-a0a2-a8f00ded5463" providerId="ADAL" clId="{EAF51BC5-B000-4E02-802C-8299566E6484}" dt="2021-03-31T14:40:18.380" v="2123" actId="27918"/>
      <pc:docMkLst>
        <pc:docMk/>
      </pc:docMkLst>
      <pc:sldChg chg="modSp mod">
        <pc:chgData name="Jenny Ingelström" userId="827ef7d1-29e1-4507-a0a2-a8f00ded5463" providerId="ADAL" clId="{EAF51BC5-B000-4E02-802C-8299566E6484}" dt="2021-03-31T07:43:25.125" v="12" actId="20577"/>
        <pc:sldMkLst>
          <pc:docMk/>
          <pc:sldMk cId="0" sldId="256"/>
        </pc:sldMkLst>
        <pc:spChg chg="mod">
          <ac:chgData name="Jenny Ingelström" userId="827ef7d1-29e1-4507-a0a2-a8f00ded5463" providerId="ADAL" clId="{EAF51BC5-B000-4E02-802C-8299566E6484}" dt="2021-03-31T07:43:25.125" v="12" actId="20577"/>
          <ac:spMkLst>
            <pc:docMk/>
            <pc:sldMk cId="0" sldId="256"/>
            <ac:spMk id="4" creationId="{00000000-0000-0000-0000-000000000000}"/>
          </ac:spMkLst>
        </pc:spChg>
      </pc:sldChg>
      <pc:sldChg chg="modSp mod">
        <pc:chgData name="Jenny Ingelström" userId="827ef7d1-29e1-4507-a0a2-a8f00ded5463" providerId="ADAL" clId="{EAF51BC5-B000-4E02-802C-8299566E6484}" dt="2021-03-31T07:43:45.885" v="18" actId="20577"/>
        <pc:sldMkLst>
          <pc:docMk/>
          <pc:sldMk cId="605006732" sldId="459"/>
        </pc:sldMkLst>
        <pc:spChg chg="mod">
          <ac:chgData name="Jenny Ingelström" userId="827ef7d1-29e1-4507-a0a2-a8f00ded5463" providerId="ADAL" clId="{EAF51BC5-B000-4E02-802C-8299566E6484}" dt="2021-03-31T07:43:45.885" v="18" actId="20577"/>
          <ac:spMkLst>
            <pc:docMk/>
            <pc:sldMk cId="605006732" sldId="459"/>
            <ac:spMk id="2" creationId="{0FD35D05-2DF7-4B33-B321-1B8D86E5A0AD}"/>
          </ac:spMkLst>
        </pc:spChg>
      </pc:sldChg>
      <pc:sldChg chg="modSp mod">
        <pc:chgData name="Jenny Ingelström" userId="827ef7d1-29e1-4507-a0a2-a8f00ded5463" providerId="ADAL" clId="{EAF51BC5-B000-4E02-802C-8299566E6484}" dt="2021-03-31T09:23:55.923" v="2016" actId="404"/>
        <pc:sldMkLst>
          <pc:docMk/>
          <pc:sldMk cId="1088279880" sldId="460"/>
        </pc:sldMkLst>
        <pc:spChg chg="mod">
          <ac:chgData name="Jenny Ingelström" userId="827ef7d1-29e1-4507-a0a2-a8f00ded5463" providerId="ADAL" clId="{EAF51BC5-B000-4E02-802C-8299566E6484}" dt="2021-03-31T09:23:55.923" v="2016" actId="404"/>
          <ac:spMkLst>
            <pc:docMk/>
            <pc:sldMk cId="1088279880" sldId="460"/>
            <ac:spMk id="2" creationId="{C1238F88-902F-48CE-A381-F4C8643AF77C}"/>
          </ac:spMkLst>
        </pc:spChg>
      </pc:sldChg>
      <pc:sldChg chg="delSp modSp mod">
        <pc:chgData name="Jenny Ingelström" userId="827ef7d1-29e1-4507-a0a2-a8f00ded5463" providerId="ADAL" clId="{EAF51BC5-B000-4E02-802C-8299566E6484}" dt="2021-03-31T07:56:07.892" v="242" actId="478"/>
        <pc:sldMkLst>
          <pc:docMk/>
          <pc:sldMk cId="2694666553" sldId="461"/>
        </pc:sldMkLst>
        <pc:spChg chg="mod">
          <ac:chgData name="Jenny Ingelström" userId="827ef7d1-29e1-4507-a0a2-a8f00ded5463" providerId="ADAL" clId="{EAF51BC5-B000-4E02-802C-8299566E6484}" dt="2021-03-31T07:48:45.211" v="105" actId="20577"/>
          <ac:spMkLst>
            <pc:docMk/>
            <pc:sldMk cId="2694666553" sldId="461"/>
            <ac:spMk id="3" creationId="{0D62C6D4-0DA8-4BD6-B960-0697621F2D43}"/>
          </ac:spMkLst>
        </pc:spChg>
        <pc:spChg chg="mod">
          <ac:chgData name="Jenny Ingelström" userId="827ef7d1-29e1-4507-a0a2-a8f00ded5463" providerId="ADAL" clId="{EAF51BC5-B000-4E02-802C-8299566E6484}" dt="2021-03-31T07:48:22.440" v="65" actId="20577"/>
          <ac:spMkLst>
            <pc:docMk/>
            <pc:sldMk cId="2694666553" sldId="461"/>
            <ac:spMk id="6" creationId="{FB4D3ACD-BCE9-4ADA-B1D0-272002DCE85A}"/>
          </ac:spMkLst>
        </pc:spChg>
        <pc:spChg chg="mod">
          <ac:chgData name="Jenny Ingelström" userId="827ef7d1-29e1-4507-a0a2-a8f00ded5463" providerId="ADAL" clId="{EAF51BC5-B000-4E02-802C-8299566E6484}" dt="2021-03-31T07:48:33.530" v="83" actId="1076"/>
          <ac:spMkLst>
            <pc:docMk/>
            <pc:sldMk cId="2694666553" sldId="461"/>
            <ac:spMk id="7" creationId="{504A8D9A-91DC-4223-9CF8-3A3FBDC690D1}"/>
          </ac:spMkLst>
        </pc:spChg>
        <pc:spChg chg="del">
          <ac:chgData name="Jenny Ingelström" userId="827ef7d1-29e1-4507-a0a2-a8f00ded5463" providerId="ADAL" clId="{EAF51BC5-B000-4E02-802C-8299566E6484}" dt="2021-03-31T07:56:07.892" v="242" actId="478"/>
          <ac:spMkLst>
            <pc:docMk/>
            <pc:sldMk cId="2694666553" sldId="461"/>
            <ac:spMk id="9" creationId="{A556623B-A698-43A7-BB3F-DE36DD21BFC5}"/>
          </ac:spMkLst>
        </pc:spChg>
        <pc:graphicFrameChg chg="mod">
          <ac:chgData name="Jenny Ingelström" userId="827ef7d1-29e1-4507-a0a2-a8f00ded5463" providerId="ADAL" clId="{EAF51BC5-B000-4E02-802C-8299566E6484}" dt="2021-03-31T07:47:07.588" v="57" actId="20577"/>
          <ac:graphicFrameMkLst>
            <pc:docMk/>
            <pc:sldMk cId="2694666553" sldId="461"/>
            <ac:graphicFrameMk id="5" creationId="{7EB9E103-25D5-464E-8F27-04269345C134}"/>
          </ac:graphicFrameMkLst>
        </pc:graphicFrameChg>
      </pc:sldChg>
      <pc:sldChg chg="delSp modSp mod">
        <pc:chgData name="Jenny Ingelström" userId="827ef7d1-29e1-4507-a0a2-a8f00ded5463" providerId="ADAL" clId="{EAF51BC5-B000-4E02-802C-8299566E6484}" dt="2021-03-31T07:55:54.426" v="239" actId="478"/>
        <pc:sldMkLst>
          <pc:docMk/>
          <pc:sldMk cId="2178331116" sldId="462"/>
        </pc:sldMkLst>
        <pc:spChg chg="mod">
          <ac:chgData name="Jenny Ingelström" userId="827ef7d1-29e1-4507-a0a2-a8f00ded5463" providerId="ADAL" clId="{EAF51BC5-B000-4E02-802C-8299566E6484}" dt="2021-03-31T07:55:28.425" v="235" actId="20577"/>
          <ac:spMkLst>
            <pc:docMk/>
            <pc:sldMk cId="2178331116" sldId="462"/>
            <ac:spMk id="3" creationId="{0D62C6D4-0DA8-4BD6-B960-0697621F2D43}"/>
          </ac:spMkLst>
        </pc:spChg>
        <pc:spChg chg="mod">
          <ac:chgData name="Jenny Ingelström" userId="827ef7d1-29e1-4507-a0a2-a8f00ded5463" providerId="ADAL" clId="{EAF51BC5-B000-4E02-802C-8299566E6484}" dt="2021-03-31T07:54:46.515" v="180" actId="20577"/>
          <ac:spMkLst>
            <pc:docMk/>
            <pc:sldMk cId="2178331116" sldId="462"/>
            <ac:spMk id="6" creationId="{FB4D3ACD-BCE9-4ADA-B1D0-272002DCE85A}"/>
          </ac:spMkLst>
        </pc:spChg>
        <pc:spChg chg="del">
          <ac:chgData name="Jenny Ingelström" userId="827ef7d1-29e1-4507-a0a2-a8f00ded5463" providerId="ADAL" clId="{EAF51BC5-B000-4E02-802C-8299566E6484}" dt="2021-03-31T07:55:54.426" v="239" actId="478"/>
          <ac:spMkLst>
            <pc:docMk/>
            <pc:sldMk cId="2178331116" sldId="462"/>
            <ac:spMk id="7" creationId="{BA3C6EA4-8F4D-45A8-8666-00D46A78C297}"/>
          </ac:spMkLst>
        </pc:spChg>
        <pc:spChg chg="mod">
          <ac:chgData name="Jenny Ingelström" userId="827ef7d1-29e1-4507-a0a2-a8f00ded5463" providerId="ADAL" clId="{EAF51BC5-B000-4E02-802C-8299566E6484}" dt="2021-03-31T07:55:03.318" v="198" actId="1076"/>
          <ac:spMkLst>
            <pc:docMk/>
            <pc:sldMk cId="2178331116" sldId="462"/>
            <ac:spMk id="9" creationId="{FA7FC326-C1FD-407E-B8FF-F4D86FFA6638}"/>
          </ac:spMkLst>
        </pc:spChg>
        <pc:graphicFrameChg chg="mod">
          <ac:chgData name="Jenny Ingelström" userId="827ef7d1-29e1-4507-a0a2-a8f00ded5463" providerId="ADAL" clId="{EAF51BC5-B000-4E02-802C-8299566E6484}" dt="2021-03-31T07:55:50.538" v="238" actId="20577"/>
          <ac:graphicFrameMkLst>
            <pc:docMk/>
            <pc:sldMk cId="2178331116" sldId="462"/>
            <ac:graphicFrameMk id="5" creationId="{7EB9E103-25D5-464E-8F27-04269345C134}"/>
          </ac:graphicFrameMkLst>
        </pc:graphicFrameChg>
      </pc:sldChg>
      <pc:sldChg chg="delSp modSp mod">
        <pc:chgData name="Jenny Ingelström" userId="827ef7d1-29e1-4507-a0a2-a8f00ded5463" providerId="ADAL" clId="{EAF51BC5-B000-4E02-802C-8299566E6484}" dt="2021-03-31T08:39:35.849" v="305" actId="478"/>
        <pc:sldMkLst>
          <pc:docMk/>
          <pc:sldMk cId="98679383" sldId="463"/>
        </pc:sldMkLst>
        <pc:spChg chg="mod">
          <ac:chgData name="Jenny Ingelström" userId="827ef7d1-29e1-4507-a0a2-a8f00ded5463" providerId="ADAL" clId="{EAF51BC5-B000-4E02-802C-8299566E6484}" dt="2021-03-31T08:39:11.336" v="281" actId="20577"/>
          <ac:spMkLst>
            <pc:docMk/>
            <pc:sldMk cId="98679383" sldId="463"/>
            <ac:spMk id="3" creationId="{0D62C6D4-0DA8-4BD6-B960-0697621F2D43}"/>
          </ac:spMkLst>
        </pc:spChg>
        <pc:spChg chg="mod">
          <ac:chgData name="Jenny Ingelström" userId="827ef7d1-29e1-4507-a0a2-a8f00ded5463" providerId="ADAL" clId="{EAF51BC5-B000-4E02-802C-8299566E6484}" dt="2021-03-31T08:39:07.699" v="277" actId="20577"/>
          <ac:spMkLst>
            <pc:docMk/>
            <pc:sldMk cId="98679383" sldId="463"/>
            <ac:spMk id="6" creationId="{FB4D3ACD-BCE9-4ADA-B1D0-272002DCE85A}"/>
          </ac:spMkLst>
        </pc:spChg>
        <pc:spChg chg="del">
          <ac:chgData name="Jenny Ingelström" userId="827ef7d1-29e1-4507-a0a2-a8f00ded5463" providerId="ADAL" clId="{EAF51BC5-B000-4E02-802C-8299566E6484}" dt="2021-03-31T08:39:35.849" v="305" actId="478"/>
          <ac:spMkLst>
            <pc:docMk/>
            <pc:sldMk cId="98679383" sldId="463"/>
            <ac:spMk id="7" creationId="{18768C5A-4DAA-4B5E-80A5-CC01EBBA3101}"/>
          </ac:spMkLst>
        </pc:spChg>
        <pc:spChg chg="mod">
          <ac:chgData name="Jenny Ingelström" userId="827ef7d1-29e1-4507-a0a2-a8f00ded5463" providerId="ADAL" clId="{EAF51BC5-B000-4E02-802C-8299566E6484}" dt="2021-03-31T08:39:26.612" v="303" actId="1076"/>
          <ac:spMkLst>
            <pc:docMk/>
            <pc:sldMk cId="98679383" sldId="463"/>
            <ac:spMk id="9" creationId="{054FDA0A-9485-437C-BF8A-44BC784AA690}"/>
          </ac:spMkLst>
        </pc:spChg>
        <pc:graphicFrameChg chg="mod">
          <ac:chgData name="Jenny Ingelström" userId="827ef7d1-29e1-4507-a0a2-a8f00ded5463" providerId="ADAL" clId="{EAF51BC5-B000-4E02-802C-8299566E6484}" dt="2021-03-31T08:39:31.841" v="304" actId="20577"/>
          <ac:graphicFrameMkLst>
            <pc:docMk/>
            <pc:sldMk cId="98679383" sldId="463"/>
            <ac:graphicFrameMk id="5" creationId="{7EB9E103-25D5-464E-8F27-04269345C134}"/>
          </ac:graphicFrameMkLst>
        </pc:graphicFrameChg>
      </pc:sldChg>
      <pc:sldChg chg="delSp modSp mod">
        <pc:chgData name="Jenny Ingelström" userId="827ef7d1-29e1-4507-a0a2-a8f00ded5463" providerId="ADAL" clId="{EAF51BC5-B000-4E02-802C-8299566E6484}" dt="2021-03-31T07:56:03.911" v="241" actId="478"/>
        <pc:sldMkLst>
          <pc:docMk/>
          <pc:sldMk cId="2756773059" sldId="464"/>
        </pc:sldMkLst>
        <pc:spChg chg="mod">
          <ac:chgData name="Jenny Ingelström" userId="827ef7d1-29e1-4507-a0a2-a8f00ded5463" providerId="ADAL" clId="{EAF51BC5-B000-4E02-802C-8299566E6484}" dt="2021-03-31T07:52:05.847" v="169" actId="20577"/>
          <ac:spMkLst>
            <pc:docMk/>
            <pc:sldMk cId="2756773059" sldId="464"/>
            <ac:spMk id="3" creationId="{0D62C6D4-0DA8-4BD6-B960-0697621F2D43}"/>
          </ac:spMkLst>
        </pc:spChg>
        <pc:spChg chg="mod">
          <ac:chgData name="Jenny Ingelström" userId="827ef7d1-29e1-4507-a0a2-a8f00ded5463" providerId="ADAL" clId="{EAF51BC5-B000-4E02-802C-8299566E6484}" dt="2021-03-31T07:52:12.100" v="170" actId="20577"/>
          <ac:spMkLst>
            <pc:docMk/>
            <pc:sldMk cId="2756773059" sldId="464"/>
            <ac:spMk id="6" creationId="{FB4D3ACD-BCE9-4ADA-B1D0-272002DCE85A}"/>
          </ac:spMkLst>
        </pc:spChg>
        <pc:spChg chg="del">
          <ac:chgData name="Jenny Ingelström" userId="827ef7d1-29e1-4507-a0a2-a8f00ded5463" providerId="ADAL" clId="{EAF51BC5-B000-4E02-802C-8299566E6484}" dt="2021-03-31T07:56:03.911" v="241" actId="478"/>
          <ac:spMkLst>
            <pc:docMk/>
            <pc:sldMk cId="2756773059" sldId="464"/>
            <ac:spMk id="7" creationId="{4F606227-2B79-49D1-9078-3856CB6E924C}"/>
          </ac:spMkLst>
        </pc:spChg>
        <pc:spChg chg="mod">
          <ac:chgData name="Jenny Ingelström" userId="827ef7d1-29e1-4507-a0a2-a8f00ded5463" providerId="ADAL" clId="{EAF51BC5-B000-4E02-802C-8299566E6484}" dt="2021-03-31T07:51:52.304" v="130" actId="1076"/>
          <ac:spMkLst>
            <pc:docMk/>
            <pc:sldMk cId="2756773059" sldId="464"/>
            <ac:spMk id="9" creationId="{518DBD07-EDEE-4804-82FC-E04079A60CA2}"/>
          </ac:spMkLst>
        </pc:spChg>
        <pc:graphicFrameChg chg="mod">
          <ac:chgData name="Jenny Ingelström" userId="827ef7d1-29e1-4507-a0a2-a8f00ded5463" providerId="ADAL" clId="{EAF51BC5-B000-4E02-802C-8299566E6484}" dt="2021-03-31T07:56:00.408" v="240" actId="20577"/>
          <ac:graphicFrameMkLst>
            <pc:docMk/>
            <pc:sldMk cId="2756773059" sldId="464"/>
            <ac:graphicFrameMk id="5" creationId="{7EB9E103-25D5-464E-8F27-04269345C134}"/>
          </ac:graphicFrameMkLst>
        </pc:graphicFrameChg>
      </pc:sldChg>
      <pc:sldChg chg="delSp modSp mod">
        <pc:chgData name="Jenny Ingelström" userId="827ef7d1-29e1-4507-a0a2-a8f00ded5463" providerId="ADAL" clId="{EAF51BC5-B000-4E02-802C-8299566E6484}" dt="2021-03-31T08:46:01.552" v="364" actId="1036"/>
        <pc:sldMkLst>
          <pc:docMk/>
          <pc:sldMk cId="120194889" sldId="465"/>
        </pc:sldMkLst>
        <pc:spChg chg="mod">
          <ac:chgData name="Jenny Ingelström" userId="827ef7d1-29e1-4507-a0a2-a8f00ded5463" providerId="ADAL" clId="{EAF51BC5-B000-4E02-802C-8299566E6484}" dt="2021-03-31T08:42:33.213" v="330" actId="20577"/>
          <ac:spMkLst>
            <pc:docMk/>
            <pc:sldMk cId="120194889" sldId="465"/>
            <ac:spMk id="3" creationId="{0D62C6D4-0DA8-4BD6-B960-0697621F2D43}"/>
          </ac:spMkLst>
        </pc:spChg>
        <pc:spChg chg="mod">
          <ac:chgData name="Jenny Ingelström" userId="827ef7d1-29e1-4507-a0a2-a8f00ded5463" providerId="ADAL" clId="{EAF51BC5-B000-4E02-802C-8299566E6484}" dt="2021-03-31T08:42:18.935" v="313" actId="20577"/>
          <ac:spMkLst>
            <pc:docMk/>
            <pc:sldMk cId="120194889" sldId="465"/>
            <ac:spMk id="6" creationId="{FB4D3ACD-BCE9-4ADA-B1D0-272002DCE85A}"/>
          </ac:spMkLst>
        </pc:spChg>
        <pc:spChg chg="del">
          <ac:chgData name="Jenny Ingelström" userId="827ef7d1-29e1-4507-a0a2-a8f00ded5463" providerId="ADAL" clId="{EAF51BC5-B000-4E02-802C-8299566E6484}" dt="2021-03-31T08:42:41.613" v="332" actId="478"/>
          <ac:spMkLst>
            <pc:docMk/>
            <pc:sldMk cId="120194889" sldId="465"/>
            <ac:spMk id="7" creationId="{D636A1D3-4159-4E6D-AA15-68CDFA8EC72C}"/>
          </ac:spMkLst>
        </pc:spChg>
        <pc:spChg chg="mod">
          <ac:chgData name="Jenny Ingelström" userId="827ef7d1-29e1-4507-a0a2-a8f00ded5463" providerId="ADAL" clId="{EAF51BC5-B000-4E02-802C-8299566E6484}" dt="2021-03-31T08:46:01.552" v="364" actId="1036"/>
          <ac:spMkLst>
            <pc:docMk/>
            <pc:sldMk cId="120194889" sldId="465"/>
            <ac:spMk id="8" creationId="{E9BE954F-4C4D-44DD-AEDE-3DA5EC5950D3}"/>
          </ac:spMkLst>
        </pc:spChg>
        <pc:graphicFrameChg chg="mod">
          <ac:chgData name="Jenny Ingelström" userId="827ef7d1-29e1-4507-a0a2-a8f00ded5463" providerId="ADAL" clId="{EAF51BC5-B000-4E02-802C-8299566E6484}" dt="2021-03-31T08:42:38.054" v="331" actId="20577"/>
          <ac:graphicFrameMkLst>
            <pc:docMk/>
            <pc:sldMk cId="120194889" sldId="465"/>
            <ac:graphicFrameMk id="5" creationId="{7EB9E103-25D5-464E-8F27-04269345C134}"/>
          </ac:graphicFrameMkLst>
        </pc:graphicFrameChg>
      </pc:sldChg>
      <pc:sldChg chg="addSp delSp modSp mod">
        <pc:chgData name="Jenny Ingelström" userId="827ef7d1-29e1-4507-a0a2-a8f00ded5463" providerId="ADAL" clId="{EAF51BC5-B000-4E02-802C-8299566E6484}" dt="2021-03-31T08:48:37.978" v="409" actId="478"/>
        <pc:sldMkLst>
          <pc:docMk/>
          <pc:sldMk cId="3167775100" sldId="467"/>
        </pc:sldMkLst>
        <pc:spChg chg="mod">
          <ac:chgData name="Jenny Ingelström" userId="827ef7d1-29e1-4507-a0a2-a8f00ded5463" providerId="ADAL" clId="{EAF51BC5-B000-4E02-802C-8299566E6484}" dt="2021-03-31T08:48:04.291" v="390" actId="20577"/>
          <ac:spMkLst>
            <pc:docMk/>
            <pc:sldMk cId="3167775100" sldId="467"/>
            <ac:spMk id="3" creationId="{0D62C6D4-0DA8-4BD6-B960-0697621F2D43}"/>
          </ac:spMkLst>
        </pc:spChg>
        <pc:spChg chg="mod">
          <ac:chgData name="Jenny Ingelström" userId="827ef7d1-29e1-4507-a0a2-a8f00ded5463" providerId="ADAL" clId="{EAF51BC5-B000-4E02-802C-8299566E6484}" dt="2021-03-31T08:48:32.058" v="407" actId="1076"/>
          <ac:spMkLst>
            <pc:docMk/>
            <pc:sldMk cId="3167775100" sldId="467"/>
            <ac:spMk id="7" creationId="{E3274728-0DFF-4F42-AD16-9CF2CFA3852F}"/>
          </ac:spMkLst>
        </pc:spChg>
        <pc:spChg chg="add del mod">
          <ac:chgData name="Jenny Ingelström" userId="827ef7d1-29e1-4507-a0a2-a8f00ded5463" providerId="ADAL" clId="{EAF51BC5-B000-4E02-802C-8299566E6484}" dt="2021-03-31T08:48:37.978" v="409" actId="478"/>
          <ac:spMkLst>
            <pc:docMk/>
            <pc:sldMk cId="3167775100" sldId="467"/>
            <ac:spMk id="9" creationId="{DD83C053-ED46-4BEE-AA40-C23E6E4B761E}"/>
          </ac:spMkLst>
        </pc:spChg>
        <pc:graphicFrameChg chg="mod">
          <ac:chgData name="Jenny Ingelström" userId="827ef7d1-29e1-4507-a0a2-a8f00ded5463" providerId="ADAL" clId="{EAF51BC5-B000-4E02-802C-8299566E6484}" dt="2021-03-31T08:44:50.896" v="355" actId="20577"/>
          <ac:graphicFrameMkLst>
            <pc:docMk/>
            <pc:sldMk cId="3167775100" sldId="467"/>
            <ac:graphicFrameMk id="5" creationId="{7EB9E103-25D5-464E-8F27-04269345C134}"/>
          </ac:graphicFrameMkLst>
        </pc:graphicFrameChg>
      </pc:sldChg>
      <pc:sldChg chg="modSp mod">
        <pc:chgData name="Jenny Ingelström" userId="827ef7d1-29e1-4507-a0a2-a8f00ded5463" providerId="ADAL" clId="{EAF51BC5-B000-4E02-802C-8299566E6484}" dt="2021-03-31T08:58:25.227" v="454" actId="1076"/>
        <pc:sldMkLst>
          <pc:docMk/>
          <pc:sldMk cId="4076836001" sldId="470"/>
        </pc:sldMkLst>
        <pc:spChg chg="mod">
          <ac:chgData name="Jenny Ingelström" userId="827ef7d1-29e1-4507-a0a2-a8f00ded5463" providerId="ADAL" clId="{EAF51BC5-B000-4E02-802C-8299566E6484}" dt="2021-03-31T08:58:08.829" v="437" actId="20577"/>
          <ac:spMkLst>
            <pc:docMk/>
            <pc:sldMk cId="4076836001" sldId="470"/>
            <ac:spMk id="3" creationId="{0D62C6D4-0DA8-4BD6-B960-0697621F2D43}"/>
          </ac:spMkLst>
        </pc:spChg>
        <pc:spChg chg="mod">
          <ac:chgData name="Jenny Ingelström" userId="827ef7d1-29e1-4507-a0a2-a8f00ded5463" providerId="ADAL" clId="{EAF51BC5-B000-4E02-802C-8299566E6484}" dt="2021-03-31T08:58:13.414" v="442" actId="20577"/>
          <ac:spMkLst>
            <pc:docMk/>
            <pc:sldMk cId="4076836001" sldId="470"/>
            <ac:spMk id="7" creationId="{120DFB1E-59DA-4E65-B4D8-1D788177633E}"/>
          </ac:spMkLst>
        </pc:spChg>
        <pc:spChg chg="mod">
          <ac:chgData name="Jenny Ingelström" userId="827ef7d1-29e1-4507-a0a2-a8f00ded5463" providerId="ADAL" clId="{EAF51BC5-B000-4E02-802C-8299566E6484}" dt="2021-03-31T08:58:25.227" v="454" actId="1076"/>
          <ac:spMkLst>
            <pc:docMk/>
            <pc:sldMk cId="4076836001" sldId="470"/>
            <ac:spMk id="15" creationId="{02F63B68-84DF-42F6-A027-A1E8B0EEFD97}"/>
          </ac:spMkLst>
        </pc:spChg>
      </pc:sldChg>
      <pc:sldChg chg="modSp mod">
        <pc:chgData name="Jenny Ingelström" userId="827ef7d1-29e1-4507-a0a2-a8f00ded5463" providerId="ADAL" clId="{EAF51BC5-B000-4E02-802C-8299566E6484}" dt="2021-03-31T14:39:19.141" v="2121" actId="108"/>
        <pc:sldMkLst>
          <pc:docMk/>
          <pc:sldMk cId="1989281113" sldId="473"/>
        </pc:sldMkLst>
        <pc:spChg chg="mod">
          <ac:chgData name="Jenny Ingelström" userId="827ef7d1-29e1-4507-a0a2-a8f00ded5463" providerId="ADAL" clId="{EAF51BC5-B000-4E02-802C-8299566E6484}" dt="2021-03-31T14:39:19.141" v="2121" actId="108"/>
          <ac:spMkLst>
            <pc:docMk/>
            <pc:sldMk cId="1989281113" sldId="473"/>
            <ac:spMk id="2" creationId="{C1238F88-902F-48CE-A381-F4C8643AF77C}"/>
          </ac:spMkLst>
        </pc:spChg>
      </pc:sldChg>
      <pc:sldChg chg="delSp modSp mod">
        <pc:chgData name="Jenny Ingelström" userId="827ef7d1-29e1-4507-a0a2-a8f00ded5463" providerId="ADAL" clId="{EAF51BC5-B000-4E02-802C-8299566E6484}" dt="2021-03-31T07:56:11.869" v="243" actId="478"/>
        <pc:sldMkLst>
          <pc:docMk/>
          <pc:sldMk cId="3920226413" sldId="474"/>
        </pc:sldMkLst>
        <pc:spChg chg="mod">
          <ac:chgData name="Jenny Ingelström" userId="827ef7d1-29e1-4507-a0a2-a8f00ded5463" providerId="ADAL" clId="{EAF51BC5-B000-4E02-802C-8299566E6484}" dt="2021-03-31T07:46:58.185" v="56" actId="20577"/>
          <ac:spMkLst>
            <pc:docMk/>
            <pc:sldMk cId="3920226413" sldId="474"/>
            <ac:spMk id="3" creationId="{0D62C6D4-0DA8-4BD6-B960-0697621F2D43}"/>
          </ac:spMkLst>
        </pc:spChg>
        <pc:spChg chg="mod">
          <ac:chgData name="Jenny Ingelström" userId="827ef7d1-29e1-4507-a0a2-a8f00ded5463" providerId="ADAL" clId="{EAF51BC5-B000-4E02-802C-8299566E6484}" dt="2021-03-31T07:46:47.874" v="44" actId="1076"/>
          <ac:spMkLst>
            <pc:docMk/>
            <pc:sldMk cId="3920226413" sldId="474"/>
            <ac:spMk id="4" creationId="{A080CB18-A740-431B-B92D-85862386BA70}"/>
          </ac:spMkLst>
        </pc:spChg>
        <pc:spChg chg="mod">
          <ac:chgData name="Jenny Ingelström" userId="827ef7d1-29e1-4507-a0a2-a8f00ded5463" providerId="ADAL" clId="{EAF51BC5-B000-4E02-802C-8299566E6484}" dt="2021-03-31T07:46:35.937" v="26" actId="20577"/>
          <ac:spMkLst>
            <pc:docMk/>
            <pc:sldMk cId="3920226413" sldId="474"/>
            <ac:spMk id="6" creationId="{FB4D3ACD-BCE9-4ADA-B1D0-272002DCE85A}"/>
          </ac:spMkLst>
        </pc:spChg>
        <pc:spChg chg="del">
          <ac:chgData name="Jenny Ingelström" userId="827ef7d1-29e1-4507-a0a2-a8f00ded5463" providerId="ADAL" clId="{EAF51BC5-B000-4E02-802C-8299566E6484}" dt="2021-03-31T07:56:11.869" v="243" actId="478"/>
          <ac:spMkLst>
            <pc:docMk/>
            <pc:sldMk cId="3920226413" sldId="474"/>
            <ac:spMk id="10" creationId="{F0417627-9FDA-4AA0-8B17-51DF94B99881}"/>
          </ac:spMkLst>
        </pc:spChg>
        <pc:graphicFrameChg chg="mod">
          <ac:chgData name="Jenny Ingelström" userId="827ef7d1-29e1-4507-a0a2-a8f00ded5463" providerId="ADAL" clId="{EAF51BC5-B000-4E02-802C-8299566E6484}" dt="2021-03-31T07:45:00.803" v="19" actId="20577"/>
          <ac:graphicFrameMkLst>
            <pc:docMk/>
            <pc:sldMk cId="3920226413" sldId="474"/>
            <ac:graphicFrameMk id="5" creationId="{7EB9E103-25D5-464E-8F27-04269345C134}"/>
          </ac:graphicFrameMkLst>
        </pc:graphicFrameChg>
      </pc:sldChg>
      <pc:sldChg chg="modSp mod">
        <pc:chgData name="Jenny Ingelström" userId="827ef7d1-29e1-4507-a0a2-a8f00ded5463" providerId="ADAL" clId="{EAF51BC5-B000-4E02-802C-8299566E6484}" dt="2021-03-31T14:40:18.380" v="2123" actId="27918"/>
        <pc:sldMkLst>
          <pc:docMk/>
          <pc:sldMk cId="2393344762" sldId="477"/>
        </pc:sldMkLst>
        <pc:spChg chg="mod">
          <ac:chgData name="Jenny Ingelström" userId="827ef7d1-29e1-4507-a0a2-a8f00ded5463" providerId="ADAL" clId="{EAF51BC5-B000-4E02-802C-8299566E6484}" dt="2021-03-31T14:37:59.599" v="2061" actId="20577"/>
          <ac:spMkLst>
            <pc:docMk/>
            <pc:sldMk cId="2393344762" sldId="477"/>
            <ac:spMk id="3" creationId="{0D62C6D4-0DA8-4BD6-B960-0697621F2D43}"/>
          </ac:spMkLst>
        </pc:spChg>
        <pc:spChg chg="mod">
          <ac:chgData name="Jenny Ingelström" userId="827ef7d1-29e1-4507-a0a2-a8f00ded5463" providerId="ADAL" clId="{EAF51BC5-B000-4E02-802C-8299566E6484}" dt="2021-03-31T09:03:23.370" v="478" actId="20577"/>
          <ac:spMkLst>
            <pc:docMk/>
            <pc:sldMk cId="2393344762" sldId="477"/>
            <ac:spMk id="6" creationId="{1662835F-5A86-495B-9906-3B83A47F4284}"/>
          </ac:spMkLst>
        </pc:spChg>
        <pc:spChg chg="mod">
          <ac:chgData name="Jenny Ingelström" userId="827ef7d1-29e1-4507-a0a2-a8f00ded5463" providerId="ADAL" clId="{EAF51BC5-B000-4E02-802C-8299566E6484}" dt="2021-03-31T14:37:20.648" v="2025" actId="20577"/>
          <ac:spMkLst>
            <pc:docMk/>
            <pc:sldMk cId="2393344762" sldId="477"/>
            <ac:spMk id="8" creationId="{3A020985-B134-48DA-8276-0CDBE44092E2}"/>
          </ac:spMkLst>
        </pc:spChg>
        <pc:spChg chg="mod">
          <ac:chgData name="Jenny Ingelström" userId="827ef7d1-29e1-4507-a0a2-a8f00ded5463" providerId="ADAL" clId="{EAF51BC5-B000-4E02-802C-8299566E6484}" dt="2021-03-31T09:03:38.149" v="488" actId="20577"/>
          <ac:spMkLst>
            <pc:docMk/>
            <pc:sldMk cId="2393344762" sldId="477"/>
            <ac:spMk id="9" creationId="{63771900-903B-44CB-BA3B-10D412E8DB29}"/>
          </ac:spMkLst>
        </pc:spChg>
        <pc:spChg chg="mod">
          <ac:chgData name="Jenny Ingelström" userId="827ef7d1-29e1-4507-a0a2-a8f00ded5463" providerId="ADAL" clId="{EAF51BC5-B000-4E02-802C-8299566E6484}" dt="2021-03-31T14:37:32.088" v="2033" actId="20577"/>
          <ac:spMkLst>
            <pc:docMk/>
            <pc:sldMk cId="2393344762" sldId="477"/>
            <ac:spMk id="10" creationId="{3F2BEBC1-A32B-4ED3-91B0-D94DDB1A5F45}"/>
          </ac:spMkLst>
        </pc:spChg>
        <pc:graphicFrameChg chg="mod">
          <ac:chgData name="Jenny Ingelström" userId="827ef7d1-29e1-4507-a0a2-a8f00ded5463" providerId="ADAL" clId="{EAF51BC5-B000-4E02-802C-8299566E6484}" dt="2021-03-31T09:04:02.774" v="523" actId="20577"/>
          <ac:graphicFrameMkLst>
            <pc:docMk/>
            <pc:sldMk cId="2393344762" sldId="477"/>
            <ac:graphicFrameMk id="11" creationId="{47FEF4C2-9DE2-4A4B-9C23-EC6399BFDBE4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9.xml"/><Relationship Id="rId1" Type="http://schemas.microsoft.com/office/2011/relationships/chartStyle" Target="style9.xml"/><Relationship Id="rId5" Type="http://schemas.openxmlformats.org/officeDocument/2006/relationships/chartUserShapes" Target="../drawings/drawing1.xml"/><Relationship Id="rId4" Type="http://schemas.openxmlformats.org/officeDocument/2006/relationships/oleObject" Target="https://navet365.sharepoint.com/industrifakta/Kunder%20(A-D)/Byggkeramikr&#229;det/Konjunkturrapport/Rapport/Import%20och%20export,%20m&#229;natlig%20leverans/Import%20och%20export%20keramiska%20golvplattor%20och%20sanitetsporslin.xlsx" TargetMode="Externa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package" Target="../embeddings/Microsoft_Excel_Worksheet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/>
              <a:t>Fästmassor</a:t>
            </a:r>
            <a:r>
              <a:rPr lang="en-US" baseline="0" dirty="0"/>
              <a:t> 2011-2020,</a:t>
            </a:r>
            <a:r>
              <a:rPr lang="en-US" dirty="0"/>
              <a:t> ton </a:t>
            </a:r>
          </a:p>
          <a:p>
            <a:pPr>
              <a:defRPr/>
            </a:pPr>
            <a:r>
              <a:rPr lang="en-US" dirty="0" err="1"/>
              <a:t>genomsnittsvolym</a:t>
            </a:r>
            <a:endParaRPr lang="en-US" dirty="0"/>
          </a:p>
        </c:rich>
      </c:tx>
      <c:layout>
        <c:manualLayout>
          <c:xMode val="edge"/>
          <c:yMode val="edge"/>
          <c:x val="0.32066918169269143"/>
          <c:y val="3.030736922489499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v>Genomsnitt (HÖ)</c:v>
          </c:tx>
          <c:spPr>
            <a:solidFill>
              <a:srgbClr val="7F2347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Fästmassor!$B$9:$K$9</c:f>
              <c:numCache>
                <c:formatCode>General</c:formatCode>
                <c:ptCount val="10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</c:numCache>
            </c:numRef>
          </c:cat>
          <c:val>
            <c:numRef>
              <c:f>Fästmassor!$B$10:$K$10</c:f>
              <c:numCache>
                <c:formatCode>#,##0</c:formatCode>
                <c:ptCount val="10"/>
                <c:pt idx="0">
                  <c:v>1205.5625</c:v>
                </c:pt>
                <c:pt idx="1">
                  <c:v>1210.75</c:v>
                </c:pt>
                <c:pt idx="2">
                  <c:v>1167.125</c:v>
                </c:pt>
                <c:pt idx="3">
                  <c:v>1179.375</c:v>
                </c:pt>
                <c:pt idx="4">
                  <c:v>1204.7864</c:v>
                </c:pt>
                <c:pt idx="5">
                  <c:v>1037.1814666666667</c:v>
                </c:pt>
                <c:pt idx="6">
                  <c:v>1082.4593749999999</c:v>
                </c:pt>
                <c:pt idx="7">
                  <c:v>1063.6136666666666</c:v>
                </c:pt>
                <c:pt idx="8">
                  <c:v>996</c:v>
                </c:pt>
                <c:pt idx="9">
                  <c:v>1075</c:v>
                </c:pt>
              </c:numCache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1-4ADD-4B4B-B0FE-3CF38D05C98C}"/>
            </c:ext>
          </c:extLst>
        </c:ser>
        <c:ser>
          <c:idx val="2"/>
          <c:order val="2"/>
          <c:tx>
            <c:strRef>
              <c:f>Fästmassor!$A$11</c:f>
              <c:strCache>
                <c:ptCount val="1"/>
                <c:pt idx="0">
                  <c:v>Genomsnitt, prognos</c:v>
                </c:pt>
              </c:strCache>
            </c:strRef>
          </c:tx>
          <c:spPr>
            <a:solidFill>
              <a:srgbClr val="00325B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numRef>
              <c:f>Fästmassor!$B$9:$K$9</c:f>
              <c:numCache>
                <c:formatCode>General</c:formatCode>
                <c:ptCount val="10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</c:numCache>
            </c:numRef>
          </c:cat>
          <c:val>
            <c:numRef>
              <c:f>Fästmassor!$B$11:$K$11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A10-4AFF-83A0-50FA15D8FFA7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33"/>
        <c:overlap val="100"/>
        <c:axId val="33530240"/>
        <c:axId val="33531776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spPr>
                  <a:solidFill>
                    <a:srgbClr val="7F2347"/>
                  </a:solidFill>
                  <a:ln>
                    <a:solidFill>
                      <a:srgbClr val="00325B"/>
                    </a:solidFill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sv-SE"/>
                    </a:p>
                  </c:txPr>
                  <c:dLblPos val="in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0"/>
                    </c:ext>
                  </c:extLst>
                </c:dLbls>
                <c:trendline>
                  <c:spPr>
                    <a:ln w="25400" cap="rnd" cmpd="sng">
                      <a:solidFill>
                        <a:srgbClr val="00AECB"/>
                      </a:solidFill>
                      <a:prstDash val="solid"/>
                    </a:ln>
                    <a:effectLst/>
                  </c:spPr>
                  <c:trendlineType val="linear"/>
                  <c:dispRSqr val="0"/>
                  <c:dispEq val="0"/>
                </c:trendline>
                <c:cat>
                  <c:numRef>
                    <c:extLst>
                      <c:ext uri="{02D57815-91ED-43cb-92C2-25804820EDAC}">
                        <c15:formulaRef>
                          <c15:sqref>Fästmassor!$B$9:$K$9</c15:sqref>
                        </c15:formulaRef>
                      </c:ext>
                    </c:extLst>
                    <c:numCache>
                      <c:formatCode>General</c:formatCode>
                      <c:ptCount val="10"/>
                      <c:pt idx="0">
                        <c:v>2011</c:v>
                      </c:pt>
                      <c:pt idx="1">
                        <c:v>2012</c:v>
                      </c:pt>
                      <c:pt idx="2">
                        <c:v>2013</c:v>
                      </c:pt>
                      <c:pt idx="3">
                        <c:v>2014</c:v>
                      </c:pt>
                      <c:pt idx="4">
                        <c:v>2015</c:v>
                      </c:pt>
                      <c:pt idx="5">
                        <c:v>2016</c:v>
                      </c:pt>
                      <c:pt idx="6">
                        <c:v>2017</c:v>
                      </c:pt>
                      <c:pt idx="7">
                        <c:v>2018</c:v>
                      </c:pt>
                      <c:pt idx="8">
                        <c:v>2019</c:v>
                      </c:pt>
                      <c:pt idx="9">
                        <c:v>2020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Fästmassor!$B$10:$I$10</c15:sqref>
                        </c15:formulaRef>
                      </c:ext>
                    </c:extLst>
                    <c:numCache>
                      <c:formatCode>#,##0</c:formatCode>
                      <c:ptCount val="8"/>
                      <c:pt idx="0">
                        <c:v>1205.5625</c:v>
                      </c:pt>
                      <c:pt idx="1">
                        <c:v>1210.75</c:v>
                      </c:pt>
                      <c:pt idx="2">
                        <c:v>1167.125</c:v>
                      </c:pt>
                      <c:pt idx="3">
                        <c:v>1179.375</c:v>
                      </c:pt>
                      <c:pt idx="4">
                        <c:v>1204.7864</c:v>
                      </c:pt>
                      <c:pt idx="5">
                        <c:v>1037.1814666666667</c:v>
                      </c:pt>
                      <c:pt idx="6">
                        <c:v>1082.4593749999999</c:v>
                      </c:pt>
                      <c:pt idx="7">
                        <c:v>1063.6136666666666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4ADD-4B4B-B0FE-3CF38D05C98C}"/>
                  </c:ext>
                </c:extLst>
              </c15:ser>
            </c15:filteredBarSeries>
          </c:ext>
        </c:extLst>
      </c:barChart>
      <c:catAx>
        <c:axId val="33530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33531776"/>
        <c:crosses val="autoZero"/>
        <c:auto val="1"/>
        <c:lblAlgn val="ctr"/>
        <c:lblOffset val="100"/>
        <c:noMultiLvlLbl val="0"/>
      </c:catAx>
      <c:valAx>
        <c:axId val="33531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335302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aseline="0" dirty="0" err="1"/>
              <a:t>Fästmassor</a:t>
            </a:r>
            <a:r>
              <a:rPr lang="en-US" baseline="0" dirty="0"/>
              <a:t> </a:t>
            </a:r>
            <a:r>
              <a:rPr lang="en-US" baseline="0" dirty="0" err="1"/>
              <a:t>lättvikt</a:t>
            </a:r>
            <a:r>
              <a:rPr lang="en-US" baseline="0" dirty="0"/>
              <a:t> 2011-2020,</a:t>
            </a:r>
            <a:r>
              <a:rPr lang="en-US" dirty="0"/>
              <a:t> ton </a:t>
            </a:r>
          </a:p>
          <a:p>
            <a:pPr>
              <a:defRPr/>
            </a:pPr>
            <a:r>
              <a:rPr lang="en-US" dirty="0" err="1"/>
              <a:t>genomsnittsvolym</a:t>
            </a:r>
            <a:endParaRPr lang="en-US" dirty="0"/>
          </a:p>
        </c:rich>
      </c:tx>
      <c:layout>
        <c:manualLayout>
          <c:xMode val="edge"/>
          <c:yMode val="edge"/>
          <c:x val="0.32066918169269143"/>
          <c:y val="3.030736922489499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barChart>
        <c:barDir val="col"/>
        <c:grouping val="stacked"/>
        <c:varyColors val="0"/>
        <c:ser>
          <c:idx val="1"/>
          <c:order val="1"/>
          <c:spPr>
            <a:solidFill>
              <a:srgbClr val="7F2347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Fästmassor!$B$8:$K$8</c:f>
              <c:numCache>
                <c:formatCode>General</c:formatCode>
                <c:ptCount val="10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</c:numCache>
            </c:numRef>
          </c:cat>
          <c:val>
            <c:numRef>
              <c:f>Fästmassor!$B$9:$K$9</c:f>
              <c:numCache>
                <c:formatCode>General</c:formatCode>
                <c:ptCount val="10"/>
                <c:pt idx="0">
                  <c:v>300.91666666666669</c:v>
                </c:pt>
                <c:pt idx="1">
                  <c:v>451.16666666666669</c:v>
                </c:pt>
                <c:pt idx="2">
                  <c:v>476.41666666666669</c:v>
                </c:pt>
                <c:pt idx="3">
                  <c:v>534.83333333333337</c:v>
                </c:pt>
                <c:pt idx="4">
                  <c:v>617.88258333333329</c:v>
                </c:pt>
                <c:pt idx="5">
                  <c:v>813.75930909090903</c:v>
                </c:pt>
                <c:pt idx="6">
                  <c:v>775.61538461538453</c:v>
                </c:pt>
                <c:pt idx="7">
                  <c:v>794.78426282051282</c:v>
                </c:pt>
                <c:pt idx="8">
                  <c:v>931</c:v>
                </c:pt>
                <c:pt idx="9">
                  <c:v>1033</c:v>
                </c:pt>
              </c:numCache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2-4385-4AEC-93E4-5E3C971C6512}"/>
            </c:ext>
          </c:extLst>
        </c:ser>
        <c:ser>
          <c:idx val="2"/>
          <c:order val="2"/>
          <c:spPr>
            <a:solidFill>
              <a:srgbClr val="00325B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3B9-40EE-BDEE-C4ADE4B834A1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3B9-40EE-BDEE-C4ADE4B834A1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3B9-40EE-BDEE-C4ADE4B834A1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3B9-40EE-BDEE-C4ADE4B834A1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3B9-40EE-BDEE-C4ADE4B834A1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3B9-40EE-BDEE-C4ADE4B834A1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3B9-40EE-BDEE-C4ADE4B834A1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3B9-40EE-BDEE-C4ADE4B834A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Fästmassor!$B$8:$K$8</c:f>
              <c:numCache>
                <c:formatCode>General</c:formatCode>
                <c:ptCount val="10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</c:numCache>
            </c:numRef>
          </c:cat>
          <c:val>
            <c:numRef>
              <c:f>Fästmassor!$B$10:$K$10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3B9-40EE-BDEE-C4ADE4B834A1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33"/>
        <c:overlap val="100"/>
        <c:axId val="39513472"/>
        <c:axId val="39515264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sv-SE"/>
                    </a:p>
                  </c:txPr>
                  <c:dLblPos val="in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numRef>
                    <c:extLst>
                      <c:ext uri="{02D57815-91ED-43cb-92C2-25804820EDAC}">
                        <c15:formulaRef>
                          <c15:sqref>Fästmassor!$B$8:$K$8</c15:sqref>
                        </c15:formulaRef>
                      </c:ext>
                    </c:extLst>
                    <c:numCache>
                      <c:formatCode>General</c:formatCode>
                      <c:ptCount val="10"/>
                      <c:pt idx="0">
                        <c:v>2011</c:v>
                      </c:pt>
                      <c:pt idx="1">
                        <c:v>2012</c:v>
                      </c:pt>
                      <c:pt idx="2">
                        <c:v>2013</c:v>
                      </c:pt>
                      <c:pt idx="3">
                        <c:v>2014</c:v>
                      </c:pt>
                      <c:pt idx="4">
                        <c:v>2015</c:v>
                      </c:pt>
                      <c:pt idx="5">
                        <c:v>2016</c:v>
                      </c:pt>
                      <c:pt idx="6">
                        <c:v>2017</c:v>
                      </c:pt>
                      <c:pt idx="7">
                        <c:v>2018</c:v>
                      </c:pt>
                      <c:pt idx="8">
                        <c:v>2019</c:v>
                      </c:pt>
                      <c:pt idx="9">
                        <c:v>2020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Fästmassor!$B$8:$I$8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2011</c:v>
                      </c:pt>
                      <c:pt idx="1">
                        <c:v>2012</c:v>
                      </c:pt>
                      <c:pt idx="2">
                        <c:v>2013</c:v>
                      </c:pt>
                      <c:pt idx="3">
                        <c:v>2014</c:v>
                      </c:pt>
                      <c:pt idx="4">
                        <c:v>2015</c:v>
                      </c:pt>
                      <c:pt idx="5">
                        <c:v>2016</c:v>
                      </c:pt>
                      <c:pt idx="6">
                        <c:v>2017</c:v>
                      </c:pt>
                      <c:pt idx="7">
                        <c:v>2018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4385-4AEC-93E4-5E3C971C6512}"/>
                  </c:ext>
                </c:extLst>
              </c15:ser>
            </c15:filteredBarSeries>
          </c:ext>
        </c:extLst>
      </c:barChart>
      <c:catAx>
        <c:axId val="39513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39515264"/>
        <c:crosses val="autoZero"/>
        <c:auto val="1"/>
        <c:lblAlgn val="ctr"/>
        <c:lblOffset val="100"/>
        <c:noMultiLvlLbl val="0"/>
      </c:catAx>
      <c:valAx>
        <c:axId val="39515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395134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/>
              <a:t>Fogmassor</a:t>
            </a:r>
            <a:r>
              <a:rPr lang="en-US" baseline="0" dirty="0"/>
              <a:t> 2011-2020,</a:t>
            </a:r>
            <a:r>
              <a:rPr lang="en-US" dirty="0"/>
              <a:t> ton </a:t>
            </a:r>
          </a:p>
          <a:p>
            <a:pPr>
              <a:defRPr/>
            </a:pPr>
            <a:r>
              <a:rPr lang="en-US" dirty="0" err="1"/>
              <a:t>genomsnittsvolym</a:t>
            </a:r>
            <a:endParaRPr lang="en-US" dirty="0"/>
          </a:p>
        </c:rich>
      </c:tx>
      <c:layout>
        <c:manualLayout>
          <c:xMode val="edge"/>
          <c:yMode val="edge"/>
          <c:x val="0.32066918169269143"/>
          <c:y val="3.030736922489499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barChart>
        <c:barDir val="col"/>
        <c:grouping val="stacked"/>
        <c:varyColors val="0"/>
        <c:ser>
          <c:idx val="1"/>
          <c:order val="1"/>
          <c:spPr>
            <a:solidFill>
              <a:srgbClr val="7F2347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Fästmassor!$B$8:$K$8</c:f>
              <c:numCache>
                <c:formatCode>General</c:formatCode>
                <c:ptCount val="10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</c:numCache>
            </c:numRef>
          </c:cat>
          <c:val>
            <c:numRef>
              <c:f>Fästmassor!$B$9:$K$9</c:f>
              <c:numCache>
                <c:formatCode>General</c:formatCode>
                <c:ptCount val="10"/>
                <c:pt idx="0">
                  <c:v>398.75</c:v>
                </c:pt>
                <c:pt idx="1">
                  <c:v>423.4375</c:v>
                </c:pt>
                <c:pt idx="2">
                  <c:v>409.6875</c:v>
                </c:pt>
                <c:pt idx="3">
                  <c:v>424.3125</c:v>
                </c:pt>
                <c:pt idx="4">
                  <c:v>439.16800000000001</c:v>
                </c:pt>
                <c:pt idx="5">
                  <c:v>481.37693333333334</c:v>
                </c:pt>
                <c:pt idx="6">
                  <c:v>432.8125</c:v>
                </c:pt>
                <c:pt idx="7">
                  <c:v>434.30899999999997</c:v>
                </c:pt>
                <c:pt idx="8">
                  <c:v>420</c:v>
                </c:pt>
                <c:pt idx="9">
                  <c:v>400</c:v>
                </c:pt>
              </c:numCache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2-4385-4AEC-93E4-5E3C971C6512}"/>
            </c:ext>
          </c:extLst>
        </c:ser>
        <c:ser>
          <c:idx val="2"/>
          <c:order val="2"/>
          <c:spPr>
            <a:solidFill>
              <a:srgbClr val="00325B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999-4E3C-ACB8-415EFC161E56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999-4E3C-ACB8-415EFC161E56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999-4E3C-ACB8-415EFC161E56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999-4E3C-ACB8-415EFC161E56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999-4E3C-ACB8-415EFC161E56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999-4E3C-ACB8-415EFC161E56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999-4E3C-ACB8-415EFC161E56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999-4E3C-ACB8-415EFC161E5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Fästmassor!$B$8:$K$8</c:f>
              <c:numCache>
                <c:formatCode>General</c:formatCode>
                <c:ptCount val="10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</c:numCache>
            </c:numRef>
          </c:cat>
          <c:val>
            <c:numRef>
              <c:f>Fästmassor!$B$10:$K$10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999-4E3C-ACB8-415EFC161E5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3"/>
        <c:overlap val="100"/>
        <c:axId val="39648640"/>
        <c:axId val="39720064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sv-SE"/>
                    </a:p>
                  </c:txPr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numRef>
                    <c:extLst>
                      <c:ext uri="{02D57815-91ED-43cb-92C2-25804820EDAC}">
                        <c15:formulaRef>
                          <c15:sqref>Fästmassor!$B$8:$K$8</c15:sqref>
                        </c15:formulaRef>
                      </c:ext>
                    </c:extLst>
                    <c:numCache>
                      <c:formatCode>General</c:formatCode>
                      <c:ptCount val="10"/>
                      <c:pt idx="0">
                        <c:v>2011</c:v>
                      </c:pt>
                      <c:pt idx="1">
                        <c:v>2012</c:v>
                      </c:pt>
                      <c:pt idx="2">
                        <c:v>2013</c:v>
                      </c:pt>
                      <c:pt idx="3">
                        <c:v>2014</c:v>
                      </c:pt>
                      <c:pt idx="4">
                        <c:v>2015</c:v>
                      </c:pt>
                      <c:pt idx="5">
                        <c:v>2016</c:v>
                      </c:pt>
                      <c:pt idx="6">
                        <c:v>2017</c:v>
                      </c:pt>
                      <c:pt idx="7">
                        <c:v>2018</c:v>
                      </c:pt>
                      <c:pt idx="8">
                        <c:v>2019</c:v>
                      </c:pt>
                      <c:pt idx="9">
                        <c:v>2020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Fästmassor!$B$8:$I$8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2011</c:v>
                      </c:pt>
                      <c:pt idx="1">
                        <c:v>2012</c:v>
                      </c:pt>
                      <c:pt idx="2">
                        <c:v>2013</c:v>
                      </c:pt>
                      <c:pt idx="3">
                        <c:v>2014</c:v>
                      </c:pt>
                      <c:pt idx="4">
                        <c:v>2015</c:v>
                      </c:pt>
                      <c:pt idx="5">
                        <c:v>2016</c:v>
                      </c:pt>
                      <c:pt idx="6">
                        <c:v>2017</c:v>
                      </c:pt>
                      <c:pt idx="7">
                        <c:v>2018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4385-4AEC-93E4-5E3C971C6512}"/>
                  </c:ext>
                </c:extLst>
              </c15:ser>
            </c15:filteredBarSeries>
          </c:ext>
        </c:extLst>
      </c:barChart>
      <c:catAx>
        <c:axId val="39648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39720064"/>
        <c:crosses val="autoZero"/>
        <c:auto val="1"/>
        <c:lblAlgn val="ctr"/>
        <c:lblOffset val="100"/>
        <c:noMultiLvlLbl val="0"/>
      </c:catAx>
      <c:valAx>
        <c:axId val="39720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396486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/>
              <a:t>Flytfix</a:t>
            </a:r>
            <a:r>
              <a:rPr lang="en-US" baseline="0" dirty="0"/>
              <a:t> 2011-2020,</a:t>
            </a:r>
            <a:r>
              <a:rPr lang="en-US" dirty="0"/>
              <a:t> ton </a:t>
            </a:r>
          </a:p>
          <a:p>
            <a:pPr>
              <a:defRPr/>
            </a:pPr>
            <a:r>
              <a:rPr lang="en-US" dirty="0" err="1"/>
              <a:t>genomsnittsvolym</a:t>
            </a:r>
            <a:endParaRPr lang="en-US" dirty="0"/>
          </a:p>
        </c:rich>
      </c:tx>
      <c:layout>
        <c:manualLayout>
          <c:xMode val="edge"/>
          <c:yMode val="edge"/>
          <c:x val="0.32066918169269143"/>
          <c:y val="3.030736922489499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Fästmassor!$B$9:$J$9</c:f>
              <c:strCache>
                <c:ptCount val="9"/>
                <c:pt idx="0">
                  <c:v>144</c:v>
                </c:pt>
                <c:pt idx="1">
                  <c:v>128</c:v>
                </c:pt>
                <c:pt idx="2">
                  <c:v>124</c:v>
                </c:pt>
                <c:pt idx="3">
                  <c:v>159</c:v>
                </c:pt>
                <c:pt idx="4">
                  <c:v>155</c:v>
                </c:pt>
                <c:pt idx="5">
                  <c:v>149</c:v>
                </c:pt>
                <c:pt idx="6">
                  <c:v>204</c:v>
                </c:pt>
                <c:pt idx="7">
                  <c:v>229</c:v>
                </c:pt>
                <c:pt idx="8">
                  <c:v>203</c:v>
                </c:pt>
              </c:strCache>
            </c:strRef>
          </c:tx>
          <c:spPr>
            <a:solidFill>
              <a:srgbClr val="7F2347"/>
            </a:solidFill>
            <a:ln>
              <a:solidFill>
                <a:srgbClr val="00325B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Fästmassor!$B$8:$K$8</c:f>
              <c:numCache>
                <c:formatCode>General</c:formatCode>
                <c:ptCount val="10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</c:numCache>
            </c:numRef>
          </c:cat>
          <c:val>
            <c:numRef>
              <c:f>Fästmassor!$B$9:$K$9</c:f>
              <c:numCache>
                <c:formatCode>0</c:formatCode>
                <c:ptCount val="10"/>
                <c:pt idx="0">
                  <c:v>144.26666666666668</c:v>
                </c:pt>
                <c:pt idx="1">
                  <c:v>128.13333333333333</c:v>
                </c:pt>
                <c:pt idx="2">
                  <c:v>124.2</c:v>
                </c:pt>
                <c:pt idx="3">
                  <c:v>159.4</c:v>
                </c:pt>
                <c:pt idx="4">
                  <c:v>155.41628571428572</c:v>
                </c:pt>
                <c:pt idx="5">
                  <c:v>149.28446703296703</c:v>
                </c:pt>
                <c:pt idx="6">
                  <c:v>204.07692307692307</c:v>
                </c:pt>
                <c:pt idx="7">
                  <c:v>228.89417948717949</c:v>
                </c:pt>
                <c:pt idx="8" formatCode="General">
                  <c:v>203</c:v>
                </c:pt>
                <c:pt idx="9" formatCode="General">
                  <c:v>184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A16-4D23-85F8-2C0E63AE62D9}"/>
            </c:ext>
          </c:extLst>
        </c:ser>
        <c:ser>
          <c:idx val="1"/>
          <c:order val="1"/>
          <c:spPr>
            <a:solidFill>
              <a:srgbClr val="00325B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348-4766-94FF-A8E357F8F913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348-4766-94FF-A8E357F8F913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348-4766-94FF-A8E357F8F913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348-4766-94FF-A8E357F8F913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348-4766-94FF-A8E357F8F913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348-4766-94FF-A8E357F8F913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348-4766-94FF-A8E357F8F913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348-4766-94FF-A8E357F8F91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Fästmassor!$B$8:$K$8</c:f>
              <c:numCache>
                <c:formatCode>General</c:formatCode>
                <c:ptCount val="10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</c:numCache>
            </c:numRef>
          </c:cat>
          <c:val>
            <c:numRef>
              <c:f>Fästmassor!$B$10:$K$10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348-4766-94FF-A8E357F8F91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3"/>
        <c:overlap val="100"/>
        <c:axId val="41116800"/>
        <c:axId val="41118336"/>
        <c:extLst/>
      </c:barChart>
      <c:catAx>
        <c:axId val="41116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41118336"/>
        <c:crosses val="autoZero"/>
        <c:auto val="1"/>
        <c:lblAlgn val="ctr"/>
        <c:lblOffset val="100"/>
        <c:noMultiLvlLbl val="0"/>
      </c:catAx>
      <c:valAx>
        <c:axId val="41118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411168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aseline="0" dirty="0" err="1"/>
              <a:t>Tätskikt</a:t>
            </a:r>
            <a:r>
              <a:rPr lang="en-US" baseline="0" dirty="0"/>
              <a:t> </a:t>
            </a:r>
            <a:r>
              <a:rPr lang="en-US" baseline="0" dirty="0" err="1"/>
              <a:t>vätskebaserat</a:t>
            </a:r>
            <a:r>
              <a:rPr lang="en-US" baseline="0" dirty="0"/>
              <a:t> 2011-2020,</a:t>
            </a:r>
            <a:r>
              <a:rPr lang="en-US" dirty="0"/>
              <a:t> ton </a:t>
            </a:r>
          </a:p>
          <a:p>
            <a:pPr>
              <a:defRPr/>
            </a:pPr>
            <a:r>
              <a:rPr lang="en-US" dirty="0" err="1"/>
              <a:t>genomsnittsvolym</a:t>
            </a:r>
            <a:endParaRPr lang="en-US" dirty="0"/>
          </a:p>
        </c:rich>
      </c:tx>
      <c:layout>
        <c:manualLayout>
          <c:xMode val="edge"/>
          <c:yMode val="edge"/>
          <c:x val="0.32066918169269143"/>
          <c:y val="3.030736922489499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barChart>
        <c:barDir val="col"/>
        <c:grouping val="stacked"/>
        <c:varyColors val="0"/>
        <c:ser>
          <c:idx val="1"/>
          <c:order val="1"/>
          <c:spPr>
            <a:solidFill>
              <a:srgbClr val="7F2347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Fästmassor!$B$8:$K$8</c:f>
              <c:numCache>
                <c:formatCode>General</c:formatCode>
                <c:ptCount val="10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</c:numCache>
            </c:numRef>
          </c:cat>
          <c:val>
            <c:numRef>
              <c:f>Fästmassor!$B$9:$K$9</c:f>
              <c:numCache>
                <c:formatCode>General</c:formatCode>
                <c:ptCount val="10"/>
                <c:pt idx="0">
                  <c:v>246.125</c:v>
                </c:pt>
                <c:pt idx="1">
                  <c:v>258.6875</c:v>
                </c:pt>
                <c:pt idx="2">
                  <c:v>209.25</c:v>
                </c:pt>
                <c:pt idx="3">
                  <c:v>258.875</c:v>
                </c:pt>
                <c:pt idx="4">
                  <c:v>242.25946666666667</c:v>
                </c:pt>
                <c:pt idx="5">
                  <c:v>241.10297000000003</c:v>
                </c:pt>
                <c:pt idx="6">
                  <c:v>238.875</c:v>
                </c:pt>
                <c:pt idx="7">
                  <c:v>251.4095380952381</c:v>
                </c:pt>
                <c:pt idx="8">
                  <c:v>247</c:v>
                </c:pt>
                <c:pt idx="9">
                  <c:v>195</c:v>
                </c:pt>
              </c:numCache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2-4385-4AEC-93E4-5E3C971C6512}"/>
            </c:ext>
          </c:extLst>
        </c:ser>
        <c:ser>
          <c:idx val="2"/>
          <c:order val="2"/>
          <c:spPr>
            <a:solidFill>
              <a:srgbClr val="00325B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72B-46A8-BC55-58A9E1F3C094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372B-46A8-BC55-58A9E1F3C094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72B-46A8-BC55-58A9E1F3C094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72B-46A8-BC55-58A9E1F3C094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72B-46A8-BC55-58A9E1F3C094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72B-46A8-BC55-58A9E1F3C094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72B-46A8-BC55-58A9E1F3C094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72B-46A8-BC55-58A9E1F3C09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Fästmassor!$B$8:$K$8</c:f>
              <c:numCache>
                <c:formatCode>General</c:formatCode>
                <c:ptCount val="10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</c:numCache>
            </c:numRef>
          </c:cat>
          <c:val>
            <c:numRef>
              <c:f>Fästmassor!$B$10:$K$10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72B-46A8-BC55-58A9E1F3C09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3"/>
        <c:overlap val="100"/>
        <c:axId val="41550592"/>
        <c:axId val="41552128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sv-SE"/>
                    </a:p>
                  </c:txPr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numRef>
                    <c:extLst>
                      <c:ext uri="{02D57815-91ED-43cb-92C2-25804820EDAC}">
                        <c15:formulaRef>
                          <c15:sqref>Fästmassor!$B$8:$K$8</c15:sqref>
                        </c15:formulaRef>
                      </c:ext>
                    </c:extLst>
                    <c:numCache>
                      <c:formatCode>General</c:formatCode>
                      <c:ptCount val="10"/>
                      <c:pt idx="0">
                        <c:v>2011</c:v>
                      </c:pt>
                      <c:pt idx="1">
                        <c:v>2012</c:v>
                      </c:pt>
                      <c:pt idx="2">
                        <c:v>2013</c:v>
                      </c:pt>
                      <c:pt idx="3">
                        <c:v>2014</c:v>
                      </c:pt>
                      <c:pt idx="4">
                        <c:v>2015</c:v>
                      </c:pt>
                      <c:pt idx="5">
                        <c:v>2016</c:v>
                      </c:pt>
                      <c:pt idx="6">
                        <c:v>2017</c:v>
                      </c:pt>
                      <c:pt idx="7">
                        <c:v>2018</c:v>
                      </c:pt>
                      <c:pt idx="8">
                        <c:v>2019</c:v>
                      </c:pt>
                      <c:pt idx="9">
                        <c:v>2020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Fästmassor!$B$8:$I$8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2011</c:v>
                      </c:pt>
                      <c:pt idx="1">
                        <c:v>2012</c:v>
                      </c:pt>
                      <c:pt idx="2">
                        <c:v>2013</c:v>
                      </c:pt>
                      <c:pt idx="3">
                        <c:v>2014</c:v>
                      </c:pt>
                      <c:pt idx="4">
                        <c:v>2015</c:v>
                      </c:pt>
                      <c:pt idx="5">
                        <c:v>2016</c:v>
                      </c:pt>
                      <c:pt idx="6">
                        <c:v>2017</c:v>
                      </c:pt>
                      <c:pt idx="7">
                        <c:v>2018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4385-4AEC-93E4-5E3C971C6512}"/>
                  </c:ext>
                </c:extLst>
              </c15:ser>
            </c15:filteredBarSeries>
          </c:ext>
        </c:extLst>
      </c:barChart>
      <c:catAx>
        <c:axId val="41550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41552128"/>
        <c:crosses val="autoZero"/>
        <c:auto val="1"/>
        <c:lblAlgn val="ctr"/>
        <c:lblOffset val="100"/>
        <c:noMultiLvlLbl val="0"/>
      </c:catAx>
      <c:valAx>
        <c:axId val="41552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415505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aseline="0" dirty="0" err="1"/>
              <a:t>Tätskikt</a:t>
            </a:r>
            <a:r>
              <a:rPr lang="en-US" baseline="0" dirty="0"/>
              <a:t> folie 2011-2020,</a:t>
            </a:r>
            <a:r>
              <a:rPr lang="en-US" dirty="0"/>
              <a:t> </a:t>
            </a:r>
            <a:r>
              <a:rPr lang="en-US" dirty="0" err="1"/>
              <a:t>kvm</a:t>
            </a:r>
            <a:r>
              <a:rPr lang="en-US" dirty="0"/>
              <a:t> </a:t>
            </a:r>
          </a:p>
          <a:p>
            <a:pPr>
              <a:defRPr/>
            </a:pPr>
            <a:r>
              <a:rPr lang="en-US" dirty="0" err="1"/>
              <a:t>genomsnittsvolym</a:t>
            </a:r>
            <a:endParaRPr lang="en-US" dirty="0"/>
          </a:p>
        </c:rich>
      </c:tx>
      <c:layout>
        <c:manualLayout>
          <c:xMode val="edge"/>
          <c:yMode val="edge"/>
          <c:x val="0.32066918169269143"/>
          <c:y val="3.030736922489499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spPr>
            <a:solidFill>
              <a:srgbClr val="7F2347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Fästmassor!$B$8:$K$8</c:f>
              <c:numCache>
                <c:formatCode>General</c:formatCode>
                <c:ptCount val="10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</c:numCache>
            </c:numRef>
          </c:cat>
          <c:val>
            <c:numRef>
              <c:f>Fästmassor!$B$9:$K$9</c:f>
              <c:numCache>
                <c:formatCode>#,##0</c:formatCode>
                <c:ptCount val="10"/>
                <c:pt idx="0">
                  <c:v>149253.58823529413</c:v>
                </c:pt>
                <c:pt idx="1">
                  <c:v>159730.23529411765</c:v>
                </c:pt>
                <c:pt idx="2">
                  <c:v>167763.0588235294</c:v>
                </c:pt>
                <c:pt idx="3">
                  <c:v>183205</c:v>
                </c:pt>
                <c:pt idx="4">
                  <c:v>184466.66666666666</c:v>
                </c:pt>
                <c:pt idx="5">
                  <c:v>217372.13333333336</c:v>
                </c:pt>
                <c:pt idx="6">
                  <c:v>256782.40000000002</c:v>
                </c:pt>
                <c:pt idx="7">
                  <c:v>240761.96190476191</c:v>
                </c:pt>
                <c:pt idx="8">
                  <c:v>259543.86666666667</c:v>
                </c:pt>
                <c:pt idx="9" formatCode="General">
                  <c:v>244007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BFF-4049-A487-6764E3B93636}"/>
            </c:ext>
          </c:extLst>
        </c:ser>
        <c:ser>
          <c:idx val="1"/>
          <c:order val="1"/>
          <c:spPr>
            <a:solidFill>
              <a:srgbClr val="00325B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DD6-4B0F-AA07-76A0A6A301A2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3DD6-4B0F-AA07-76A0A6A301A2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DD6-4B0F-AA07-76A0A6A301A2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DD6-4B0F-AA07-76A0A6A301A2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DD6-4B0F-AA07-76A0A6A301A2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DD6-4B0F-AA07-76A0A6A301A2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DD6-4B0F-AA07-76A0A6A301A2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DD6-4B0F-AA07-76A0A6A301A2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Fästmassor!$B$8:$K$8</c:f>
              <c:numCache>
                <c:formatCode>General</c:formatCode>
                <c:ptCount val="10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</c:numCache>
            </c:numRef>
          </c:cat>
          <c:val>
            <c:numRef>
              <c:f>Fästmassor!$B$10:$K$10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DD6-4B0F-AA07-76A0A6A301A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3"/>
        <c:overlap val="100"/>
        <c:axId val="39344384"/>
        <c:axId val="39737216"/>
        <c:extLst/>
      </c:barChart>
      <c:catAx>
        <c:axId val="39344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39737216"/>
        <c:crosses val="autoZero"/>
        <c:auto val="1"/>
        <c:lblAlgn val="ctr"/>
        <c:lblOffset val="100"/>
        <c:noMultiLvlLbl val="0"/>
      </c:catAx>
      <c:valAx>
        <c:axId val="39737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393443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aseline="0" err="1"/>
              <a:t>Täta</a:t>
            </a:r>
            <a:r>
              <a:rPr lang="en-US" baseline="0"/>
              <a:t> </a:t>
            </a:r>
            <a:r>
              <a:rPr lang="en-US" baseline="0" err="1"/>
              <a:t>skivor</a:t>
            </a:r>
            <a:r>
              <a:rPr lang="en-US" baseline="0"/>
              <a:t> 2015-2018,</a:t>
            </a:r>
            <a:r>
              <a:rPr lang="en-US"/>
              <a:t> </a:t>
            </a:r>
            <a:r>
              <a:rPr lang="en-US" err="1"/>
              <a:t>kvm</a:t>
            </a:r>
            <a:r>
              <a:rPr lang="en-US"/>
              <a:t> </a:t>
            </a:r>
          </a:p>
          <a:p>
            <a:pPr>
              <a:defRPr/>
            </a:pPr>
            <a:r>
              <a:rPr lang="en-US" err="1"/>
              <a:t>genomsnittsvolym</a:t>
            </a:r>
            <a:endParaRPr lang="en-US"/>
          </a:p>
        </c:rich>
      </c:tx>
      <c:layout>
        <c:manualLayout>
          <c:xMode val="edge"/>
          <c:yMode val="edge"/>
          <c:x val="0.32066918169269143"/>
          <c:y val="3.030736922489499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7F2347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Fästmassor!$J$8:$N$8</c:f>
              <c:strCache>
                <c:ptCount val="4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</c:strCache>
            </c:strRef>
          </c:cat>
          <c:val>
            <c:numRef>
              <c:f>Fästmassor!$J$9:$N$9</c:f>
              <c:numCache>
                <c:formatCode>#,##0</c:formatCode>
                <c:ptCount val="4"/>
                <c:pt idx="0">
                  <c:v>11549</c:v>
                </c:pt>
                <c:pt idx="1">
                  <c:v>5447.5</c:v>
                </c:pt>
                <c:pt idx="2">
                  <c:v>3297</c:v>
                </c:pt>
                <c:pt idx="3">
                  <c:v>5386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8F-40A5-9674-9C142C2C0D4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10"/>
        <c:overlap val="-27"/>
        <c:axId val="67519616"/>
        <c:axId val="67521152"/>
        <c:extLst/>
      </c:barChart>
      <c:catAx>
        <c:axId val="67519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67521152"/>
        <c:crosses val="autoZero"/>
        <c:auto val="1"/>
        <c:lblAlgn val="ctr"/>
        <c:lblOffset val="100"/>
        <c:noMultiLvlLbl val="0"/>
      </c:catAx>
      <c:valAx>
        <c:axId val="67521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675196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 b="0" i="0" kern="1200" spc="0" baseline="0" dirty="0" err="1">
                <a:solidFill>
                  <a:srgbClr val="595959"/>
                </a:solidFill>
                <a:effectLst/>
              </a:rPr>
              <a:t>Kakel</a:t>
            </a:r>
            <a:r>
              <a:rPr lang="en-US" sz="1400" b="0" i="0" kern="1200" spc="0" baseline="0" dirty="0">
                <a:solidFill>
                  <a:srgbClr val="595959"/>
                </a:solidFill>
                <a:effectLst/>
              </a:rPr>
              <a:t> </a:t>
            </a:r>
            <a:r>
              <a:rPr lang="en-US" sz="1400" b="0" i="0" kern="1200" spc="0" baseline="0" dirty="0" err="1">
                <a:solidFill>
                  <a:srgbClr val="595959"/>
                </a:solidFill>
                <a:effectLst/>
              </a:rPr>
              <a:t>och</a:t>
            </a:r>
            <a:r>
              <a:rPr lang="en-US" sz="1400" b="0" i="0" kern="1200" spc="0" baseline="0" dirty="0">
                <a:solidFill>
                  <a:srgbClr val="595959"/>
                </a:solidFill>
                <a:effectLst/>
              </a:rPr>
              <a:t> </a:t>
            </a:r>
            <a:r>
              <a:rPr lang="en-US" sz="1400" b="0" i="0" kern="1200" spc="0" baseline="0" dirty="0" err="1">
                <a:solidFill>
                  <a:srgbClr val="595959"/>
                </a:solidFill>
                <a:effectLst/>
              </a:rPr>
              <a:t>klinker</a:t>
            </a:r>
            <a:r>
              <a:rPr lang="en-US" sz="1400" b="0" i="0" kern="1200" spc="0" baseline="0" dirty="0">
                <a:solidFill>
                  <a:srgbClr val="595959"/>
                </a:solidFill>
                <a:effectLst/>
              </a:rPr>
              <a:t> 2014-2020*, </a:t>
            </a:r>
            <a:r>
              <a:rPr lang="en-US" sz="1400" b="0" i="0" kern="1200" spc="0" baseline="0" dirty="0" err="1">
                <a:solidFill>
                  <a:srgbClr val="595959"/>
                </a:solidFill>
                <a:effectLst/>
              </a:rPr>
              <a:t>kvm</a:t>
            </a:r>
            <a:r>
              <a:rPr lang="en-US" sz="1400" b="0" i="0" kern="1200" spc="0" baseline="0" dirty="0">
                <a:solidFill>
                  <a:srgbClr val="595959"/>
                </a:solidFill>
                <a:effectLst/>
              </a:rPr>
              <a:t> </a:t>
            </a:r>
            <a:endParaRPr lang="sv-SE" dirty="0">
              <a:effectLst/>
            </a:endParaRPr>
          </a:p>
          <a:p>
            <a:pPr>
              <a:defRPr/>
            </a:pPr>
            <a:r>
              <a:rPr lang="en-US" sz="1400" b="0" i="0" kern="1200" spc="0" baseline="0" dirty="0" err="1">
                <a:solidFill>
                  <a:srgbClr val="595959"/>
                </a:solidFill>
                <a:effectLst/>
              </a:rPr>
              <a:t>genomsnittsvolym</a:t>
            </a:r>
            <a:endParaRPr lang="sv-SE" dirty="0">
              <a:effectLst/>
            </a:endParaRPr>
          </a:p>
        </c:rich>
      </c:tx>
      <c:layout>
        <c:manualLayout>
          <c:xMode val="edge"/>
          <c:yMode val="edge"/>
          <c:x val="0.27951147368506024"/>
          <c:y val="1.818442153493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spPr>
            <a:solidFill>
              <a:srgbClr val="7F2347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Fästmassor!$H$9:$N$9</c:f>
              <c:numCache>
                <c:formatCode>General</c:formatCode>
                <c:ptCount val="7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</c:numCache>
            </c:numRef>
          </c:cat>
          <c:val>
            <c:numRef>
              <c:f>Fästmassor!$H$10:$N$10</c:f>
              <c:numCache>
                <c:formatCode>#,##0</c:formatCode>
                <c:ptCount val="7"/>
                <c:pt idx="0">
                  <c:v>383744.71428571426</c:v>
                </c:pt>
                <c:pt idx="1">
                  <c:v>434624.57142857142</c:v>
                </c:pt>
                <c:pt idx="2">
                  <c:v>430293.66086956521</c:v>
                </c:pt>
                <c:pt idx="3">
                  <c:v>398367.18518518517</c:v>
                </c:pt>
                <c:pt idx="4">
                  <c:v>411639.18518518517</c:v>
                </c:pt>
                <c:pt idx="5" formatCode="0">
                  <c:v>502360.66666666669</c:v>
                </c:pt>
                <c:pt idx="6" formatCode="0">
                  <c:v>506295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FE5-43D4-AA75-4E7791D3F771}"/>
            </c:ext>
          </c:extLst>
        </c:ser>
        <c:ser>
          <c:idx val="1"/>
          <c:order val="1"/>
          <c:spPr>
            <a:solidFill>
              <a:srgbClr val="00325B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A12-4B60-B885-EBBEBFF387F7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A12-4B60-B885-EBBEBFF387F7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A12-4B60-B885-EBBEBFF387F7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A12-4B60-B885-EBBEBFF387F7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A12-4B60-B885-EBBEBFF387F7}"/>
                </c:ext>
              </c:extLst>
            </c:dLbl>
            <c:dLbl>
              <c:idx val="5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sv-SE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3A12-4B60-B885-EBBEBFF387F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Fästmassor!$H$9:$N$9</c:f>
              <c:numCache>
                <c:formatCode>General</c:formatCode>
                <c:ptCount val="7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</c:numCache>
            </c:numRef>
          </c:cat>
          <c:val>
            <c:numRef>
              <c:f>Fästmassor!$H$11:$N$11</c:f>
              <c:numCache>
                <c:formatCode>#,##0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A12-4B60-B885-EBBEBFF387F7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7"/>
        <c:overlap val="100"/>
        <c:axId val="38852864"/>
        <c:axId val="38867328"/>
        <c:extLst/>
      </c:barChart>
      <c:catAx>
        <c:axId val="38852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38867328"/>
        <c:crosses val="autoZero"/>
        <c:auto val="1"/>
        <c:lblAlgn val="ctr"/>
        <c:lblOffset val="100"/>
        <c:noMultiLvlLbl val="0"/>
      </c:catAx>
      <c:valAx>
        <c:axId val="38867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388528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sv-SE">
                <a:solidFill>
                  <a:schemeClr val="tx1"/>
                </a:solidFill>
              </a:rPr>
              <a:t>Import av keramiskt material, tkr (SCB)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barChart>
        <c:barDir val="col"/>
        <c:grouping val="stacked"/>
        <c:varyColors val="0"/>
        <c:ser>
          <c:idx val="1"/>
          <c:order val="1"/>
          <c:spPr>
            <a:solidFill>
              <a:srgbClr val="7F2347"/>
            </a:solidFill>
            <a:ln>
              <a:noFill/>
            </a:ln>
            <a:effectLst/>
          </c:spPr>
          <c:invertIfNegative val="0"/>
          <c:cat>
            <c:numRef>
              <c:f>'Värden bortfallsjusterat'!$R$199:$R$205</c:f>
              <c:numCache>
                <c:formatCode>General</c:formatCode>
                <c:ptCount val="7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</c:numCache>
            </c:numRef>
          </c:cat>
          <c:val>
            <c:numRef>
              <c:f>'Värden bortfallsjusterat'!$S$199:$S$205</c:f>
              <c:numCache>
                <c:formatCode>0</c:formatCode>
                <c:ptCount val="7"/>
                <c:pt idx="0">
                  <c:v>745368</c:v>
                </c:pt>
                <c:pt idx="1">
                  <c:v>1049714</c:v>
                </c:pt>
                <c:pt idx="2">
                  <c:v>994975</c:v>
                </c:pt>
                <c:pt idx="3">
                  <c:v>1033607</c:v>
                </c:pt>
                <c:pt idx="4">
                  <c:v>1086565</c:v>
                </c:pt>
                <c:pt idx="5">
                  <c:v>1172410</c:v>
                </c:pt>
                <c:pt idx="6">
                  <c:v>1164077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C3-4806-9BE3-AF6A88262428}"/>
            </c:ext>
          </c:extLst>
        </c:ser>
        <c:ser>
          <c:idx val="2"/>
          <c:order val="2"/>
          <c:spPr>
            <a:solidFill>
              <a:srgbClr val="00325B"/>
            </a:solidFill>
            <a:ln>
              <a:noFill/>
            </a:ln>
            <a:effectLst/>
          </c:spPr>
          <c:invertIfNegative val="0"/>
          <c:cat>
            <c:numRef>
              <c:f>'Värden bortfallsjusterat'!$R$199:$R$205</c:f>
              <c:numCache>
                <c:formatCode>General</c:formatCode>
                <c:ptCount val="7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</c:numCache>
            </c:numRef>
          </c:cat>
          <c:val>
            <c:numRef>
              <c:f>'Värden bortfallsjusterat'!$T$199:$T$205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1-28C3-4806-9BE3-AF6A882624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7"/>
        <c:overlap val="100"/>
        <c:axId val="876450608"/>
        <c:axId val="428893456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>
                      <c:ext uri="{02D57815-91ED-43cb-92C2-25804820EDAC}">
                        <c15:formulaRef>
                          <c15:sqref>'Värden bortfallsjusterat'!$R$199:$R$205</c15:sqref>
                        </c15:formulaRef>
                      </c:ext>
                    </c:extLst>
                    <c:numCache>
                      <c:formatCode>General</c:formatCode>
                      <c:ptCount val="7"/>
                      <c:pt idx="0">
                        <c:v>2014</c:v>
                      </c:pt>
                      <c:pt idx="1">
                        <c:v>2015</c:v>
                      </c:pt>
                      <c:pt idx="2">
                        <c:v>2016</c:v>
                      </c:pt>
                      <c:pt idx="3">
                        <c:v>2017</c:v>
                      </c:pt>
                      <c:pt idx="4">
                        <c:v>2018</c:v>
                      </c:pt>
                      <c:pt idx="5">
                        <c:v>2019</c:v>
                      </c:pt>
                      <c:pt idx="6">
                        <c:v>2020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'Värden bortfallsjusterat'!$Q$214:$Q$219</c15:sqref>
                        </c15:formulaRef>
                      </c:ext>
                    </c:extLst>
                    <c:numCache>
                      <c:formatCode>General</c:formatCode>
                      <c:ptCount val="6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28C3-4806-9BE3-AF6A88262428}"/>
                  </c:ext>
                </c:extLst>
              </c15:ser>
            </c15:filteredBarSeries>
          </c:ext>
        </c:extLst>
      </c:barChart>
      <c:catAx>
        <c:axId val="876450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428893456"/>
        <c:crosses val="autoZero"/>
        <c:auto val="1"/>
        <c:lblAlgn val="ctr"/>
        <c:lblOffset val="100"/>
        <c:noMultiLvlLbl val="0"/>
      </c:catAx>
      <c:valAx>
        <c:axId val="428893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876450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sv-SE"/>
    </a:p>
  </c:txPr>
  <c:externalData r:id="rId4">
    <c:autoUpdate val="0"/>
  </c:externalData>
  <c:userShapes r:id="rId5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b="0" i="0" baseline="0" dirty="0">
                <a:effectLst/>
              </a:rPr>
              <a:t>Import 2017-2020 (SCB), index 2017K1=100, </a:t>
            </a:r>
            <a:endParaRPr lang="sv-SE" sz="1200" dirty="0">
              <a:effectLst/>
            </a:endParaRPr>
          </a:p>
          <a:p>
            <a:pPr>
              <a:defRPr/>
            </a:pPr>
            <a:r>
              <a:rPr lang="en-US" sz="1200" b="0" i="0" baseline="0" dirty="0">
                <a:effectLst/>
              </a:rPr>
              <a:t>*</a:t>
            </a:r>
            <a:r>
              <a:rPr lang="en-US" sz="1200" b="0" i="0" baseline="0" dirty="0" err="1">
                <a:effectLst/>
              </a:rPr>
              <a:t>preliminära</a:t>
            </a:r>
            <a:r>
              <a:rPr lang="en-US" sz="1200" b="0" i="0" baseline="0" dirty="0">
                <a:effectLst/>
              </a:rPr>
              <a:t> </a:t>
            </a:r>
            <a:r>
              <a:rPr lang="en-US" sz="1200" b="0" i="0" baseline="0" dirty="0" err="1">
                <a:effectLst/>
              </a:rPr>
              <a:t>siffror</a:t>
            </a:r>
            <a:endParaRPr lang="sv-SE" sz="1200" dirty="0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'Blad11 (2)'!$D$12</c:f>
              <c:strCache>
                <c:ptCount val="1"/>
                <c:pt idx="0">
                  <c:v>Import kr</c:v>
                </c:pt>
              </c:strCache>
            </c:strRef>
          </c:tx>
          <c:spPr>
            <a:ln w="28575" cap="rnd">
              <a:solidFill>
                <a:srgbClr val="00325B"/>
              </a:solidFill>
              <a:round/>
            </a:ln>
            <a:effectLst/>
          </c:spPr>
          <c:marker>
            <c:symbol val="none"/>
          </c:marker>
          <c:cat>
            <c:strRef>
              <c:f>'Blad11 (2)'!$E$8:$T$8</c:f>
              <c:strCache>
                <c:ptCount val="16"/>
                <c:pt idx="0">
                  <c:v>2017K1</c:v>
                </c:pt>
                <c:pt idx="1">
                  <c:v>2017K2</c:v>
                </c:pt>
                <c:pt idx="2">
                  <c:v>2017K3</c:v>
                </c:pt>
                <c:pt idx="3">
                  <c:v>2017K4</c:v>
                </c:pt>
                <c:pt idx="4">
                  <c:v>2018K1</c:v>
                </c:pt>
                <c:pt idx="5">
                  <c:v>2018K2</c:v>
                </c:pt>
                <c:pt idx="6">
                  <c:v>2018K3</c:v>
                </c:pt>
                <c:pt idx="7">
                  <c:v>2018K4</c:v>
                </c:pt>
                <c:pt idx="8">
                  <c:v>2019K1</c:v>
                </c:pt>
                <c:pt idx="9">
                  <c:v>2019K2</c:v>
                </c:pt>
                <c:pt idx="10">
                  <c:v>2019K3</c:v>
                </c:pt>
                <c:pt idx="11">
                  <c:v>2019K4</c:v>
                </c:pt>
                <c:pt idx="12">
                  <c:v>2020K1*</c:v>
                </c:pt>
                <c:pt idx="13">
                  <c:v>2020K2*</c:v>
                </c:pt>
                <c:pt idx="14">
                  <c:v>2020K3*</c:v>
                </c:pt>
                <c:pt idx="15">
                  <c:v>2020K4*</c:v>
                </c:pt>
              </c:strCache>
            </c:strRef>
          </c:cat>
          <c:val>
            <c:numRef>
              <c:f>'Blad11 (2)'!$E$12:$T$12</c:f>
              <c:numCache>
                <c:formatCode>General</c:formatCode>
                <c:ptCount val="16"/>
                <c:pt idx="0">
                  <c:v>100</c:v>
                </c:pt>
                <c:pt idx="1">
                  <c:v>107.75559224166933</c:v>
                </c:pt>
                <c:pt idx="2">
                  <c:v>90.929184498986771</c:v>
                </c:pt>
                <c:pt idx="3">
                  <c:v>105.66500535947608</c:v>
                </c:pt>
                <c:pt idx="4">
                  <c:v>101.19277683454474</c:v>
                </c:pt>
                <c:pt idx="5">
                  <c:v>117.95659215560475</c:v>
                </c:pt>
                <c:pt idx="6">
                  <c:v>91.270704399464833</c:v>
                </c:pt>
                <c:pt idx="7">
                  <c:v>114.59068468285203</c:v>
                </c:pt>
                <c:pt idx="8">
                  <c:v>115.06677828981856</c:v>
                </c:pt>
                <c:pt idx="9">
                  <c:v>124.79168459678743</c:v>
                </c:pt>
                <c:pt idx="10">
                  <c:v>102.6836500770669</c:v>
                </c:pt>
                <c:pt idx="11">
                  <c:v>117.66944942141129</c:v>
                </c:pt>
                <c:pt idx="12">
                  <c:v>119.3328430260306</c:v>
                </c:pt>
                <c:pt idx="13">
                  <c:v>122.11351135661248</c:v>
                </c:pt>
                <c:pt idx="14">
                  <c:v>96.240151473660305</c:v>
                </c:pt>
                <c:pt idx="15">
                  <c:v>117.70348405066855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7A0-400C-8CB6-0CCC8275CDC7}"/>
            </c:ext>
          </c:extLst>
        </c:ser>
        <c:ser>
          <c:idx val="1"/>
          <c:order val="1"/>
          <c:tx>
            <c:strRef>
              <c:f>'Blad11 (2)'!$D$13</c:f>
              <c:strCache>
                <c:ptCount val="1"/>
                <c:pt idx="0">
                  <c:v>Import kvm</c:v>
                </c:pt>
              </c:strCache>
            </c:strRef>
          </c:tx>
          <c:spPr>
            <a:ln w="28575" cap="rnd">
              <a:solidFill>
                <a:srgbClr val="00AECB"/>
              </a:solidFill>
              <a:round/>
            </a:ln>
            <a:effectLst/>
          </c:spPr>
          <c:marker>
            <c:symbol val="none"/>
          </c:marker>
          <c:cat>
            <c:strRef>
              <c:f>'Blad11 (2)'!$E$8:$T$8</c:f>
              <c:strCache>
                <c:ptCount val="16"/>
                <c:pt idx="0">
                  <c:v>2017K1</c:v>
                </c:pt>
                <c:pt idx="1">
                  <c:v>2017K2</c:v>
                </c:pt>
                <c:pt idx="2">
                  <c:v>2017K3</c:v>
                </c:pt>
                <c:pt idx="3">
                  <c:v>2017K4</c:v>
                </c:pt>
                <c:pt idx="4">
                  <c:v>2018K1</c:v>
                </c:pt>
                <c:pt idx="5">
                  <c:v>2018K2</c:v>
                </c:pt>
                <c:pt idx="6">
                  <c:v>2018K3</c:v>
                </c:pt>
                <c:pt idx="7">
                  <c:v>2018K4</c:v>
                </c:pt>
                <c:pt idx="8">
                  <c:v>2019K1</c:v>
                </c:pt>
                <c:pt idx="9">
                  <c:v>2019K2</c:v>
                </c:pt>
                <c:pt idx="10">
                  <c:v>2019K3</c:v>
                </c:pt>
                <c:pt idx="11">
                  <c:v>2019K4</c:v>
                </c:pt>
                <c:pt idx="12">
                  <c:v>2020K1*</c:v>
                </c:pt>
                <c:pt idx="13">
                  <c:v>2020K2*</c:v>
                </c:pt>
                <c:pt idx="14">
                  <c:v>2020K3*</c:v>
                </c:pt>
                <c:pt idx="15">
                  <c:v>2020K4*</c:v>
                </c:pt>
              </c:strCache>
            </c:strRef>
          </c:cat>
          <c:val>
            <c:numRef>
              <c:f>'Blad11 (2)'!$E$13:$T$13</c:f>
              <c:numCache>
                <c:formatCode>General</c:formatCode>
                <c:ptCount val="16"/>
                <c:pt idx="0">
                  <c:v>100</c:v>
                </c:pt>
                <c:pt idx="1">
                  <c:v>87.869930580928028</c:v>
                </c:pt>
                <c:pt idx="2">
                  <c:v>80.599196200219211</c:v>
                </c:pt>
                <c:pt idx="3">
                  <c:v>97.990500548045304</c:v>
                </c:pt>
                <c:pt idx="4">
                  <c:v>88.30836682499087</c:v>
                </c:pt>
                <c:pt idx="5">
                  <c:v>94.154183412495428</c:v>
                </c:pt>
                <c:pt idx="6">
                  <c:v>73.438070880526126</c:v>
                </c:pt>
                <c:pt idx="7">
                  <c:v>88.417975886006573</c:v>
                </c:pt>
                <c:pt idx="8">
                  <c:v>87.796857873584216</c:v>
                </c:pt>
                <c:pt idx="9">
                  <c:v>100.54804530507855</c:v>
                </c:pt>
                <c:pt idx="10">
                  <c:v>77.968578735842158</c:v>
                </c:pt>
                <c:pt idx="11">
                  <c:v>88.527584947022277</c:v>
                </c:pt>
                <c:pt idx="12">
                  <c:v>91.158202411399344</c:v>
                </c:pt>
                <c:pt idx="13">
                  <c:v>104.67665327000365</c:v>
                </c:pt>
                <c:pt idx="14">
                  <c:v>72.48812568505663</c:v>
                </c:pt>
                <c:pt idx="15">
                  <c:v>83.412495432955794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7A0-400C-8CB6-0CCC8275CD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74643952"/>
        <c:axId val="674644280"/>
      </c:lineChart>
      <c:catAx>
        <c:axId val="674643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674644280"/>
        <c:crosses val="autoZero"/>
        <c:auto val="1"/>
        <c:lblAlgn val="ctr"/>
        <c:lblOffset val="100"/>
        <c:noMultiLvlLbl val="0"/>
      </c:catAx>
      <c:valAx>
        <c:axId val="674644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674643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0.62769</cdr:x>
      <cdr:y>0.24289</cdr:y>
    </cdr:from>
    <cdr:to>
      <cdr:x>0.70531</cdr:x>
      <cdr:y>0.29797</cdr:y>
    </cdr:to>
    <cdr:sp macro="" textlink="">
      <cdr:nvSpPr>
        <cdr:cNvPr id="2" name="textruta 1">
          <a:extLst xmlns:a="http://schemas.openxmlformats.org/drawingml/2006/main">
            <a:ext uri="{FF2B5EF4-FFF2-40B4-BE49-F238E27FC236}">
              <a16:creationId xmlns:a16="http://schemas.microsoft.com/office/drawing/2014/main" id="{E8998B89-921C-4E48-8143-7CACF69EE2E8}"/>
            </a:ext>
          </a:extLst>
        </cdr:cNvPr>
        <cdr:cNvSpPr txBox="1"/>
      </cdr:nvSpPr>
      <cdr:spPr>
        <a:xfrm xmlns:a="http://schemas.openxmlformats.org/drawingml/2006/main">
          <a:off x="3732990" y="1017806"/>
          <a:ext cx="461639" cy="2308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sv-SE" sz="1100" dirty="0"/>
            <a:t>+5 %</a:t>
          </a:r>
        </a:p>
      </cdr:txBody>
    </cdr:sp>
  </cdr:relSizeAnchor>
  <cdr:relSizeAnchor xmlns:cdr="http://schemas.openxmlformats.org/drawingml/2006/chartDrawing">
    <cdr:from>
      <cdr:x>0.2545</cdr:x>
      <cdr:y>0.25861</cdr:y>
    </cdr:from>
    <cdr:to>
      <cdr:x>0.34705</cdr:x>
      <cdr:y>0.31369</cdr:y>
    </cdr:to>
    <cdr:sp macro="" textlink="">
      <cdr:nvSpPr>
        <cdr:cNvPr id="3" name="textruta 1">
          <a:extLst xmlns:a="http://schemas.openxmlformats.org/drawingml/2006/main">
            <a:ext uri="{FF2B5EF4-FFF2-40B4-BE49-F238E27FC236}">
              <a16:creationId xmlns:a16="http://schemas.microsoft.com/office/drawing/2014/main" id="{17914DB1-EC90-4564-9F21-6BD25D02594A}"/>
            </a:ext>
          </a:extLst>
        </cdr:cNvPr>
        <cdr:cNvSpPr txBox="1"/>
      </cdr:nvSpPr>
      <cdr:spPr>
        <a:xfrm xmlns:a="http://schemas.openxmlformats.org/drawingml/2006/main">
          <a:off x="1513573" y="1083679"/>
          <a:ext cx="550415" cy="23080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100" dirty="0"/>
            <a:t>+41 %</a:t>
          </a:r>
        </a:p>
      </cdr:txBody>
    </cdr:sp>
  </cdr:relSizeAnchor>
  <cdr:relSizeAnchor xmlns:cdr="http://schemas.openxmlformats.org/drawingml/2006/chartDrawing">
    <cdr:from>
      <cdr:x>0.50081</cdr:x>
      <cdr:y>0.27043</cdr:y>
    </cdr:from>
    <cdr:to>
      <cdr:x>0.58141</cdr:x>
      <cdr:y>0.32551</cdr:y>
    </cdr:to>
    <cdr:sp macro="" textlink="">
      <cdr:nvSpPr>
        <cdr:cNvPr id="4" name="textruta 1">
          <a:extLst xmlns:a="http://schemas.openxmlformats.org/drawingml/2006/main">
            <a:ext uri="{FF2B5EF4-FFF2-40B4-BE49-F238E27FC236}">
              <a16:creationId xmlns:a16="http://schemas.microsoft.com/office/drawing/2014/main" id="{17914DB1-EC90-4564-9F21-6BD25D02594A}"/>
            </a:ext>
          </a:extLst>
        </cdr:cNvPr>
        <cdr:cNvSpPr txBox="1"/>
      </cdr:nvSpPr>
      <cdr:spPr>
        <a:xfrm xmlns:a="http://schemas.openxmlformats.org/drawingml/2006/main">
          <a:off x="2978389" y="1133210"/>
          <a:ext cx="479394" cy="2308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100" dirty="0"/>
            <a:t>+</a:t>
          </a:r>
          <a:r>
            <a:rPr lang="sv-SE" dirty="0"/>
            <a:t>4</a:t>
          </a:r>
          <a:r>
            <a:rPr lang="sv-SE" sz="1100" dirty="0"/>
            <a:t> %</a:t>
          </a:r>
        </a:p>
      </cdr:txBody>
    </cdr:sp>
  </cdr:relSizeAnchor>
  <cdr:relSizeAnchor xmlns:cdr="http://schemas.openxmlformats.org/drawingml/2006/chartDrawing">
    <cdr:from>
      <cdr:x>0.38885</cdr:x>
      <cdr:y>0.28674</cdr:y>
    </cdr:from>
    <cdr:to>
      <cdr:x>0.46796</cdr:x>
      <cdr:y>0.35417</cdr:y>
    </cdr:to>
    <cdr:sp macro="" textlink="">
      <cdr:nvSpPr>
        <cdr:cNvPr id="5" name="textruta 1">
          <a:extLst xmlns:a="http://schemas.openxmlformats.org/drawingml/2006/main">
            <a:ext uri="{FF2B5EF4-FFF2-40B4-BE49-F238E27FC236}">
              <a16:creationId xmlns:a16="http://schemas.microsoft.com/office/drawing/2014/main" id="{17914DB1-EC90-4564-9F21-6BD25D02594A}"/>
            </a:ext>
          </a:extLst>
        </cdr:cNvPr>
        <cdr:cNvSpPr txBox="1"/>
      </cdr:nvSpPr>
      <cdr:spPr>
        <a:xfrm xmlns:a="http://schemas.openxmlformats.org/drawingml/2006/main">
          <a:off x="2312563" y="1201555"/>
          <a:ext cx="470517" cy="2825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v-SE" dirty="0"/>
            <a:t>-5</a:t>
          </a:r>
          <a:r>
            <a:rPr lang="sv-SE" sz="1100" dirty="0"/>
            <a:t> %</a:t>
          </a:r>
        </a:p>
      </cdr:txBody>
    </cdr:sp>
  </cdr:relSizeAnchor>
  <cdr:relSizeAnchor xmlns:cdr="http://schemas.openxmlformats.org/drawingml/2006/chartDrawing">
    <cdr:from>
      <cdr:x>0.7486</cdr:x>
      <cdr:y>0.16119</cdr:y>
    </cdr:from>
    <cdr:to>
      <cdr:x>0.8322</cdr:x>
      <cdr:y>0.21627</cdr:y>
    </cdr:to>
    <cdr:sp macro="" textlink="">
      <cdr:nvSpPr>
        <cdr:cNvPr id="6" name="textruta 1">
          <a:extLst xmlns:a="http://schemas.openxmlformats.org/drawingml/2006/main">
            <a:ext uri="{FF2B5EF4-FFF2-40B4-BE49-F238E27FC236}">
              <a16:creationId xmlns:a16="http://schemas.microsoft.com/office/drawing/2014/main" id="{17914DB1-EC90-4564-9F21-6BD25D02594A}"/>
            </a:ext>
          </a:extLst>
        </cdr:cNvPr>
        <cdr:cNvSpPr txBox="1"/>
      </cdr:nvSpPr>
      <cdr:spPr>
        <a:xfrm xmlns:a="http://schemas.openxmlformats.org/drawingml/2006/main">
          <a:off x="4452082" y="675451"/>
          <a:ext cx="497149" cy="2308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100" dirty="0"/>
            <a:t>+</a:t>
          </a:r>
          <a:r>
            <a:rPr lang="sv-SE" dirty="0"/>
            <a:t>9</a:t>
          </a:r>
          <a:r>
            <a:rPr lang="sv-SE" sz="1100" dirty="0"/>
            <a:t> %</a:t>
          </a:r>
        </a:p>
      </cdr:txBody>
    </cdr:sp>
  </cdr:relSizeAnchor>
  <cdr:relSizeAnchor xmlns:cdr="http://schemas.openxmlformats.org/drawingml/2006/chartDrawing">
    <cdr:from>
      <cdr:x>0.87381</cdr:x>
      <cdr:y>0.15853</cdr:y>
    </cdr:from>
    <cdr:to>
      <cdr:x>0.96337</cdr:x>
      <cdr:y>0.21894</cdr:y>
    </cdr:to>
    <cdr:sp macro="" textlink="">
      <cdr:nvSpPr>
        <cdr:cNvPr id="7" name="textruta 6">
          <a:extLst xmlns:a="http://schemas.openxmlformats.org/drawingml/2006/main">
            <a:ext uri="{FF2B5EF4-FFF2-40B4-BE49-F238E27FC236}">
              <a16:creationId xmlns:a16="http://schemas.microsoft.com/office/drawing/2014/main" id="{775C470E-C7A2-4816-AC76-4618C4A917E6}"/>
            </a:ext>
          </a:extLst>
        </cdr:cNvPr>
        <cdr:cNvSpPr txBox="1"/>
      </cdr:nvSpPr>
      <cdr:spPr>
        <a:xfrm xmlns:a="http://schemas.openxmlformats.org/drawingml/2006/main">
          <a:off x="5196721" y="664291"/>
          <a:ext cx="532632" cy="25314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sv-SE" dirty="0"/>
            <a:t>-1 </a:t>
          </a:r>
          <a:r>
            <a:rPr lang="sv-SE" sz="1100" dirty="0"/>
            <a:t>%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E2D81A-1D5F-AF42-84B9-864B901ACD2C}" type="datetimeFigureOut">
              <a:rPr lang="sv-SE" smtClean="0"/>
              <a:t>2021-03-31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6F1D82-AF02-DA42-9C56-9203C43167F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09075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sz="140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6F1D82-AF02-DA42-9C56-9203C43167F0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301249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sv-SE" sz="1400"/>
          </a:p>
          <a:p>
            <a:endParaRPr lang="sv-SE" sz="1400"/>
          </a:p>
          <a:p>
            <a:endParaRPr lang="sv-SE" sz="140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6F1D82-AF02-DA42-9C56-9203C43167F0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199543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sv-SE" sz="1400"/>
          </a:p>
          <a:p>
            <a:endParaRPr lang="sv-SE" sz="1400"/>
          </a:p>
          <a:p>
            <a:endParaRPr lang="sv-SE" sz="140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6F1D82-AF02-DA42-9C56-9203C43167F0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632395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sv-SE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…</a:t>
            </a:r>
          </a:p>
          <a:p>
            <a:endParaRPr lang="sv-SE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sv-SE" sz="1400"/>
          </a:p>
          <a:p>
            <a:endParaRPr lang="sv-SE" sz="1400"/>
          </a:p>
          <a:p>
            <a:endParaRPr lang="sv-SE" sz="140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6F1D82-AF02-DA42-9C56-9203C43167F0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855557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sv-SE" sz="1400"/>
          </a:p>
          <a:p>
            <a:endParaRPr lang="sv-SE" sz="1400"/>
          </a:p>
          <a:p>
            <a:endParaRPr lang="sv-SE" sz="140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6F1D82-AF02-DA42-9C56-9203C43167F0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455759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sv-SE" sz="1400"/>
          </a:p>
          <a:p>
            <a:endParaRPr lang="sv-SE" sz="1400"/>
          </a:p>
          <a:p>
            <a:endParaRPr lang="sv-SE" sz="140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6F1D82-AF02-DA42-9C56-9203C43167F0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826926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sv-SE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sv-SE" sz="1400"/>
          </a:p>
          <a:p>
            <a:endParaRPr lang="sv-SE" sz="1400"/>
          </a:p>
          <a:p>
            <a:endParaRPr lang="sv-SE" sz="140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6F1D82-AF02-DA42-9C56-9203C43167F0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028323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sv-SE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sv-SE" sz="1400"/>
          </a:p>
          <a:p>
            <a:endParaRPr lang="sv-SE" sz="1400"/>
          </a:p>
          <a:p>
            <a:endParaRPr lang="sv-SE" sz="140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6F1D82-AF02-DA42-9C56-9203C43167F0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893046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sv-SE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sv-SE" sz="1400"/>
          </a:p>
          <a:p>
            <a:endParaRPr lang="sv-SE" sz="1400"/>
          </a:p>
          <a:p>
            <a:endParaRPr lang="sv-SE" sz="140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6F1D82-AF02-DA42-9C56-9203C43167F0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361392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sv-SE" sz="1400"/>
          </a:p>
          <a:p>
            <a:endParaRPr lang="sv-SE" sz="1400"/>
          </a:p>
          <a:p>
            <a:endParaRPr lang="sv-SE" sz="140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6F1D82-AF02-DA42-9C56-9203C43167F0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200054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sz="1400"/>
          </a:p>
          <a:p>
            <a:endParaRPr lang="sv-SE" sz="1400"/>
          </a:p>
          <a:p>
            <a:endParaRPr lang="sv-SE" sz="140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6F1D82-AF02-DA42-9C56-9203C43167F0}" type="slidenum">
              <a:rPr lang="sv-SE" smtClean="0"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955770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sv-SE" sz="140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6F1D82-AF02-DA42-9C56-9203C43167F0}" type="slidenum">
              <a:rPr lang="sv-SE" smtClean="0"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461967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sv-SE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sv-SE" sz="1400"/>
          </a:p>
          <a:p>
            <a:endParaRPr lang="sv-SE" sz="1400"/>
          </a:p>
          <a:p>
            <a:endParaRPr lang="sv-SE" sz="140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6F1D82-AF02-DA42-9C56-9203C43167F0}" type="slidenum">
              <a:rPr lang="sv-SE" smtClean="0"/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861692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sv-SE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sv-SE" sz="1400"/>
          </a:p>
          <a:p>
            <a:endParaRPr lang="sv-SE" sz="1400"/>
          </a:p>
          <a:p>
            <a:endParaRPr lang="sv-SE" sz="140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6F1D82-AF02-DA42-9C56-9203C43167F0}" type="slidenum">
              <a:rPr lang="sv-SE" smtClean="0"/>
              <a:t>14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120750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6F1D82-AF02-DA42-9C56-9203C43167F0}" type="slidenum">
              <a:rPr lang="sv-SE" smtClean="0"/>
              <a:t>15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390647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/>
          <p:cNvSpPr/>
          <p:nvPr userDrawn="1"/>
        </p:nvSpPr>
        <p:spPr>
          <a:xfrm>
            <a:off x="173680" y="332657"/>
            <a:ext cx="8970320" cy="145851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tx2"/>
              </a:solidFill>
            </a:endParaRPr>
          </a:p>
        </p:txBody>
      </p:sp>
      <p:sp>
        <p:nvSpPr>
          <p:cNvPr id="11" name="Rektangel 10"/>
          <p:cNvSpPr/>
          <p:nvPr userDrawn="1"/>
        </p:nvSpPr>
        <p:spPr>
          <a:xfrm>
            <a:off x="1" y="332656"/>
            <a:ext cx="179511" cy="145851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accent5"/>
              </a:solidFill>
            </a:endParaRP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57200" y="498534"/>
            <a:ext cx="8229600" cy="1143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format</a:t>
            </a:r>
            <a:br>
              <a:rPr lang="sv-SE"/>
            </a:b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8A47F-274C-41E0-BDDA-E5D9E9546804}" type="datetime1">
              <a:rPr lang="sv-SE" smtClean="0"/>
              <a:t>2021-03-31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12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302DC-20F7-5C44-8213-344FDB617A42}" type="slidenum">
              <a:t>‹#›</a:t>
            </a:fld>
            <a:endParaRPr lang="sv-SE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D68805AC-819D-486E-8597-FA425CBDD36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490025" y="6209831"/>
            <a:ext cx="1730175" cy="536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8258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lå start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358216" y="1791166"/>
            <a:ext cx="8427569" cy="288798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tx2"/>
              </a:solidFill>
            </a:endParaRPr>
          </a:p>
        </p:txBody>
      </p:sp>
      <p:sp>
        <p:nvSpPr>
          <p:cNvPr id="8" name="Rektangel 7"/>
          <p:cNvSpPr/>
          <p:nvPr userDrawn="1"/>
        </p:nvSpPr>
        <p:spPr>
          <a:xfrm>
            <a:off x="1" y="1791166"/>
            <a:ext cx="358215" cy="288798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accent5"/>
              </a:solidFill>
            </a:endParaRP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685800" y="2499513"/>
            <a:ext cx="7772400" cy="1470025"/>
          </a:xfrm>
        </p:spPr>
        <p:txBody>
          <a:bodyPr/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685800" y="4928422"/>
            <a:ext cx="7086600" cy="1498068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70110-2D93-4B98-9F2B-AD1F65032835}" type="datetime1">
              <a:rPr lang="sv-SE" smtClean="0"/>
              <a:t>2021-03-31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12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302DC-20F7-5C44-8213-344FDB617A42}" type="slidenum">
              <a:t>‹#›</a:t>
            </a:fld>
            <a:endParaRPr lang="sv-SE"/>
          </a:p>
        </p:txBody>
      </p:sp>
      <p:sp>
        <p:nvSpPr>
          <p:cNvPr id="11" name="Rektangel 10"/>
          <p:cNvSpPr/>
          <p:nvPr userDrawn="1"/>
        </p:nvSpPr>
        <p:spPr>
          <a:xfrm>
            <a:off x="8785785" y="1791166"/>
            <a:ext cx="358215" cy="288798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accent5"/>
              </a:solidFill>
            </a:endParaRPr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2BEFD59A-086A-43F5-A27C-2ED49E4AA0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728025" y="704850"/>
            <a:ext cx="3227548" cy="1000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5537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/>
          <p:cNvSpPr/>
          <p:nvPr userDrawn="1"/>
        </p:nvSpPr>
        <p:spPr>
          <a:xfrm>
            <a:off x="173680" y="332657"/>
            <a:ext cx="8970320" cy="1458510"/>
          </a:xfrm>
          <a:prstGeom prst="rect">
            <a:avLst/>
          </a:prstGeom>
          <a:solidFill>
            <a:srgbClr val="0089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tx2"/>
              </a:solidFill>
            </a:endParaRPr>
          </a:p>
        </p:txBody>
      </p:sp>
      <p:sp>
        <p:nvSpPr>
          <p:cNvPr id="11" name="Rektangel 10"/>
          <p:cNvSpPr/>
          <p:nvPr userDrawn="1"/>
        </p:nvSpPr>
        <p:spPr>
          <a:xfrm>
            <a:off x="1" y="332656"/>
            <a:ext cx="179511" cy="1458511"/>
          </a:xfrm>
          <a:prstGeom prst="rect">
            <a:avLst/>
          </a:prstGeom>
          <a:solidFill>
            <a:srgbClr val="17AA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accent5"/>
              </a:solidFill>
            </a:endParaRP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57200" y="498534"/>
            <a:ext cx="8229600" cy="1143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format</a:t>
            </a:r>
            <a:br>
              <a:rPr lang="sv-SE"/>
            </a:b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755C7-1568-43CB-8EB3-696C323638F7}" type="datetime1">
              <a:rPr lang="sv-SE" smtClean="0"/>
              <a:t>2021-03-31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12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302DC-20F7-5C44-8213-344FDB617A42}" type="slidenum">
              <a:t>‹#›</a:t>
            </a:fld>
            <a:endParaRPr lang="sv-SE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B2CA78EC-A422-46D9-8F00-E769C0EE365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490025" y="6209831"/>
            <a:ext cx="1730175" cy="536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825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lå start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358216" y="1791166"/>
            <a:ext cx="8427569" cy="288798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tx2"/>
              </a:solidFill>
            </a:endParaRPr>
          </a:p>
        </p:txBody>
      </p:sp>
      <p:sp>
        <p:nvSpPr>
          <p:cNvPr id="8" name="Rektangel 7"/>
          <p:cNvSpPr/>
          <p:nvPr userDrawn="1"/>
        </p:nvSpPr>
        <p:spPr>
          <a:xfrm>
            <a:off x="1" y="1791166"/>
            <a:ext cx="358215" cy="2887985"/>
          </a:xfrm>
          <a:prstGeom prst="rect">
            <a:avLst/>
          </a:prstGeom>
          <a:solidFill>
            <a:srgbClr val="17AA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accent5"/>
              </a:solidFill>
            </a:endParaRP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685800" y="2499513"/>
            <a:ext cx="7772400" cy="1470025"/>
          </a:xfrm>
        </p:spPr>
        <p:txBody>
          <a:bodyPr/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685800" y="4928422"/>
            <a:ext cx="7086600" cy="1498068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7682E-12CA-4453-A9A6-2830E1A7FFFC}" type="datetime1">
              <a:rPr lang="sv-SE" smtClean="0"/>
              <a:t>2021-03-31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12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302DC-20F7-5C44-8213-344FDB617A42}" type="slidenum">
              <a:t>‹#›</a:t>
            </a:fld>
            <a:endParaRPr lang="sv-SE"/>
          </a:p>
        </p:txBody>
      </p:sp>
      <p:sp>
        <p:nvSpPr>
          <p:cNvPr id="11" name="Rektangel 10"/>
          <p:cNvSpPr/>
          <p:nvPr userDrawn="1"/>
        </p:nvSpPr>
        <p:spPr>
          <a:xfrm>
            <a:off x="8785785" y="1791166"/>
            <a:ext cx="358215" cy="2887985"/>
          </a:xfrm>
          <a:prstGeom prst="rect">
            <a:avLst/>
          </a:prstGeom>
          <a:solidFill>
            <a:srgbClr val="17AA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accent5"/>
              </a:solidFill>
            </a:endParaRPr>
          </a:p>
        </p:txBody>
      </p:sp>
      <p:pic>
        <p:nvPicPr>
          <p:cNvPr id="9" name="Bildobjekt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30227" y="1211786"/>
            <a:ext cx="2605955" cy="449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553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/>
          <p:cNvSpPr/>
          <p:nvPr userDrawn="1"/>
        </p:nvSpPr>
        <p:spPr>
          <a:xfrm>
            <a:off x="173680" y="332657"/>
            <a:ext cx="8970320" cy="1458510"/>
          </a:xfrm>
          <a:prstGeom prst="rect">
            <a:avLst/>
          </a:prstGeom>
          <a:solidFill>
            <a:srgbClr val="0089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tx2"/>
              </a:solidFill>
            </a:endParaRPr>
          </a:p>
        </p:txBody>
      </p:sp>
      <p:sp>
        <p:nvSpPr>
          <p:cNvPr id="11" name="Rektangel 10"/>
          <p:cNvSpPr/>
          <p:nvPr userDrawn="1"/>
        </p:nvSpPr>
        <p:spPr>
          <a:xfrm>
            <a:off x="1" y="332656"/>
            <a:ext cx="179511" cy="1458511"/>
          </a:xfrm>
          <a:prstGeom prst="rect">
            <a:avLst/>
          </a:prstGeom>
          <a:solidFill>
            <a:srgbClr val="17AA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accent5"/>
              </a:solidFill>
            </a:endParaRP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57200" y="498534"/>
            <a:ext cx="8229600" cy="1143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format</a:t>
            </a:r>
            <a:br>
              <a:rPr lang="sv-SE"/>
            </a:b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F6724-11B5-408B-AF62-A6708D6E0C65}" type="datetime1">
              <a:rPr lang="sv-SE" smtClean="0"/>
              <a:t>2021-03-31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12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302DC-20F7-5C44-8213-344FDB617A42}" type="slidenum">
              <a:t>‹#›</a:t>
            </a:fld>
            <a:endParaRPr lang="sv-SE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F6A19CE3-8743-45C4-AF09-4626E61D4EC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490025" y="6209831"/>
            <a:ext cx="1730175" cy="536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825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lå start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358216" y="1791166"/>
            <a:ext cx="8427569" cy="288798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tx2"/>
              </a:solidFill>
            </a:endParaRPr>
          </a:p>
        </p:txBody>
      </p:sp>
      <p:sp>
        <p:nvSpPr>
          <p:cNvPr id="8" name="Rektangel 7"/>
          <p:cNvSpPr/>
          <p:nvPr userDrawn="1"/>
        </p:nvSpPr>
        <p:spPr>
          <a:xfrm>
            <a:off x="1" y="1791166"/>
            <a:ext cx="358215" cy="2887985"/>
          </a:xfrm>
          <a:prstGeom prst="rect">
            <a:avLst/>
          </a:prstGeom>
          <a:solidFill>
            <a:srgbClr val="17AA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accent5"/>
              </a:solidFill>
            </a:endParaRP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685800" y="2499513"/>
            <a:ext cx="7772400" cy="1470025"/>
          </a:xfrm>
        </p:spPr>
        <p:txBody>
          <a:bodyPr/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685800" y="4928422"/>
            <a:ext cx="7086600" cy="1498068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ACEE0-B292-4AE8-8C17-9EAE7D8562DD}" type="datetime1">
              <a:rPr lang="sv-SE" smtClean="0"/>
              <a:t>2021-03-31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12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302DC-20F7-5C44-8213-344FDB617A42}" type="slidenum">
              <a:t>‹#›</a:t>
            </a:fld>
            <a:endParaRPr lang="sv-SE"/>
          </a:p>
        </p:txBody>
      </p:sp>
      <p:sp>
        <p:nvSpPr>
          <p:cNvPr id="11" name="Rektangel 10"/>
          <p:cNvSpPr/>
          <p:nvPr userDrawn="1"/>
        </p:nvSpPr>
        <p:spPr>
          <a:xfrm>
            <a:off x="8785785" y="1791166"/>
            <a:ext cx="358215" cy="2887985"/>
          </a:xfrm>
          <a:prstGeom prst="rect">
            <a:avLst/>
          </a:prstGeom>
          <a:solidFill>
            <a:srgbClr val="17AA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accent5"/>
              </a:solidFill>
            </a:endParaRPr>
          </a:p>
        </p:txBody>
      </p:sp>
      <p:pic>
        <p:nvPicPr>
          <p:cNvPr id="9" name="Bildobjekt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30227" y="1211786"/>
            <a:ext cx="2605955" cy="449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5537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/>
          <p:cNvSpPr/>
          <p:nvPr userDrawn="1"/>
        </p:nvSpPr>
        <p:spPr>
          <a:xfrm>
            <a:off x="173680" y="332657"/>
            <a:ext cx="8970320" cy="1458510"/>
          </a:xfrm>
          <a:prstGeom prst="rect">
            <a:avLst/>
          </a:prstGeom>
          <a:solidFill>
            <a:srgbClr val="0089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tx2"/>
              </a:solidFill>
            </a:endParaRPr>
          </a:p>
        </p:txBody>
      </p:sp>
      <p:sp>
        <p:nvSpPr>
          <p:cNvPr id="11" name="Rektangel 10"/>
          <p:cNvSpPr/>
          <p:nvPr userDrawn="1"/>
        </p:nvSpPr>
        <p:spPr>
          <a:xfrm>
            <a:off x="1" y="332656"/>
            <a:ext cx="179511" cy="1458511"/>
          </a:xfrm>
          <a:prstGeom prst="rect">
            <a:avLst/>
          </a:prstGeom>
          <a:solidFill>
            <a:srgbClr val="17AA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accent5"/>
              </a:solidFill>
            </a:endParaRP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57200" y="498534"/>
            <a:ext cx="8229600" cy="1143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format</a:t>
            </a:r>
            <a:br>
              <a:rPr lang="sv-SE"/>
            </a:b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79134-3DD4-4348-B812-9EAA50563EFB}" type="datetime1">
              <a:rPr lang="sv-SE" smtClean="0"/>
              <a:t>2021-03-31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12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302DC-20F7-5C44-8213-344FDB617A42}" type="slidenum">
              <a:t>‹#›</a:t>
            </a:fld>
            <a:endParaRPr lang="sv-SE"/>
          </a:p>
        </p:txBody>
      </p:sp>
      <p:pic>
        <p:nvPicPr>
          <p:cNvPr id="7" name="Bildobjekt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152170" y="6407592"/>
            <a:ext cx="1534630" cy="209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825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lå start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358216" y="1791166"/>
            <a:ext cx="8427569" cy="288798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tx2"/>
              </a:solidFill>
            </a:endParaRPr>
          </a:p>
        </p:txBody>
      </p:sp>
      <p:sp>
        <p:nvSpPr>
          <p:cNvPr id="8" name="Rektangel 7"/>
          <p:cNvSpPr/>
          <p:nvPr userDrawn="1"/>
        </p:nvSpPr>
        <p:spPr>
          <a:xfrm>
            <a:off x="1" y="1791166"/>
            <a:ext cx="358215" cy="2887985"/>
          </a:xfrm>
          <a:prstGeom prst="rect">
            <a:avLst/>
          </a:prstGeom>
          <a:solidFill>
            <a:srgbClr val="17AA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accent5"/>
              </a:solidFill>
            </a:endParaRP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685800" y="2499513"/>
            <a:ext cx="7772400" cy="1470025"/>
          </a:xfrm>
        </p:spPr>
        <p:txBody>
          <a:bodyPr/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685800" y="4928422"/>
            <a:ext cx="7086600" cy="1498068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BBD94-F7D5-4241-AC1C-38873FC552AF}" type="datetime1">
              <a:rPr lang="sv-SE" smtClean="0"/>
              <a:t>2021-03-31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12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302DC-20F7-5C44-8213-344FDB617A42}" type="slidenum">
              <a:t>‹#›</a:t>
            </a:fld>
            <a:endParaRPr lang="sv-SE"/>
          </a:p>
        </p:txBody>
      </p:sp>
      <p:sp>
        <p:nvSpPr>
          <p:cNvPr id="11" name="Rektangel 10"/>
          <p:cNvSpPr/>
          <p:nvPr userDrawn="1"/>
        </p:nvSpPr>
        <p:spPr>
          <a:xfrm>
            <a:off x="8785785" y="1791166"/>
            <a:ext cx="358215" cy="2887985"/>
          </a:xfrm>
          <a:prstGeom prst="rect">
            <a:avLst/>
          </a:prstGeom>
          <a:solidFill>
            <a:srgbClr val="17AA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accent5"/>
              </a:solidFill>
            </a:endParaRPr>
          </a:p>
        </p:txBody>
      </p:sp>
      <p:pic>
        <p:nvPicPr>
          <p:cNvPr id="9" name="Bildobjekt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30227" y="1211786"/>
            <a:ext cx="2605955" cy="449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553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/>
          <p:cNvSpPr/>
          <p:nvPr userDrawn="1"/>
        </p:nvSpPr>
        <p:spPr>
          <a:xfrm>
            <a:off x="173680" y="332658"/>
            <a:ext cx="8970320" cy="768010"/>
          </a:xfrm>
          <a:prstGeom prst="rect">
            <a:avLst/>
          </a:prstGeom>
          <a:solidFill>
            <a:srgbClr val="0089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tx2"/>
              </a:solidFill>
            </a:endParaRPr>
          </a:p>
        </p:txBody>
      </p:sp>
      <p:sp>
        <p:nvSpPr>
          <p:cNvPr id="11" name="Rektangel 10"/>
          <p:cNvSpPr/>
          <p:nvPr userDrawn="1"/>
        </p:nvSpPr>
        <p:spPr>
          <a:xfrm>
            <a:off x="1" y="332658"/>
            <a:ext cx="173679" cy="768010"/>
          </a:xfrm>
          <a:prstGeom prst="rect">
            <a:avLst/>
          </a:prstGeom>
          <a:solidFill>
            <a:srgbClr val="17AA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accent5"/>
              </a:solidFill>
            </a:endParaRPr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498534"/>
            <a:ext cx="8229600" cy="602133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A9E39-0E59-4E76-B82B-7C4E59133974}" type="datetime1">
              <a:rPr lang="sv-SE" smtClean="0"/>
              <a:t>2021-03-31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12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302DC-20F7-5C44-8213-344FDB617A42}" type="slidenum">
              <a:t>‹#›</a:t>
            </a:fld>
            <a:endParaRPr lang="sv-SE"/>
          </a:p>
        </p:txBody>
      </p:sp>
      <p:pic>
        <p:nvPicPr>
          <p:cNvPr id="7" name="Bildobjekt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152170" y="6407592"/>
            <a:ext cx="1534630" cy="209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8258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lå start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358216" y="1791166"/>
            <a:ext cx="8427569" cy="288798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tx2"/>
              </a:solidFill>
            </a:endParaRPr>
          </a:p>
        </p:txBody>
      </p:sp>
      <p:sp>
        <p:nvSpPr>
          <p:cNvPr id="8" name="Rektangel 7"/>
          <p:cNvSpPr/>
          <p:nvPr userDrawn="1"/>
        </p:nvSpPr>
        <p:spPr>
          <a:xfrm>
            <a:off x="1" y="1791166"/>
            <a:ext cx="358215" cy="2887985"/>
          </a:xfrm>
          <a:prstGeom prst="rect">
            <a:avLst/>
          </a:prstGeom>
          <a:solidFill>
            <a:srgbClr val="17AA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accent5"/>
              </a:solidFill>
            </a:endParaRP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685800" y="2499513"/>
            <a:ext cx="7772400" cy="1470025"/>
          </a:xfrm>
        </p:spPr>
        <p:txBody>
          <a:bodyPr/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685800" y="4928422"/>
            <a:ext cx="7086600" cy="1498068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90D6D-BFAA-4D23-B9FB-01EE46FBC912}" type="datetime1">
              <a:rPr lang="sv-SE" smtClean="0"/>
              <a:t>2021-03-31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12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302DC-20F7-5C44-8213-344FDB617A42}" type="slidenum">
              <a:t>‹#›</a:t>
            </a:fld>
            <a:endParaRPr lang="sv-SE"/>
          </a:p>
        </p:txBody>
      </p:sp>
      <p:sp>
        <p:nvSpPr>
          <p:cNvPr id="11" name="Rektangel 10"/>
          <p:cNvSpPr/>
          <p:nvPr userDrawn="1"/>
        </p:nvSpPr>
        <p:spPr>
          <a:xfrm>
            <a:off x="8785785" y="1791166"/>
            <a:ext cx="358215" cy="2887985"/>
          </a:xfrm>
          <a:prstGeom prst="rect">
            <a:avLst/>
          </a:prstGeom>
          <a:solidFill>
            <a:srgbClr val="17AA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accent5"/>
              </a:solidFill>
            </a:endParaRPr>
          </a:p>
        </p:txBody>
      </p:sp>
      <p:pic>
        <p:nvPicPr>
          <p:cNvPr id="9" name="Bildobjekt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30227" y="1211786"/>
            <a:ext cx="2605955" cy="449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553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/>
          <p:cNvSpPr/>
          <p:nvPr userDrawn="1"/>
        </p:nvSpPr>
        <p:spPr>
          <a:xfrm>
            <a:off x="173680" y="0"/>
            <a:ext cx="8970320" cy="589085"/>
          </a:xfrm>
          <a:prstGeom prst="rect">
            <a:avLst/>
          </a:prstGeom>
          <a:solidFill>
            <a:srgbClr val="0089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tx2"/>
              </a:solidFill>
            </a:endParaRPr>
          </a:p>
        </p:txBody>
      </p:sp>
      <p:sp>
        <p:nvSpPr>
          <p:cNvPr id="11" name="Rektangel 10"/>
          <p:cNvSpPr/>
          <p:nvPr userDrawn="1"/>
        </p:nvSpPr>
        <p:spPr>
          <a:xfrm>
            <a:off x="1" y="0"/>
            <a:ext cx="173679" cy="589085"/>
          </a:xfrm>
          <a:prstGeom prst="rect">
            <a:avLst/>
          </a:prstGeom>
          <a:solidFill>
            <a:srgbClr val="17AA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accent5"/>
              </a:solidFill>
            </a:endParaRP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D4C67-3E97-4A90-BBC0-D0E4F3A38758}" type="datetime1">
              <a:rPr lang="sv-SE" smtClean="0"/>
              <a:t>2021-03-31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12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302DC-20F7-5C44-8213-344FDB617A42}" type="slidenum">
              <a:t>‹#›</a:t>
            </a:fld>
            <a:endParaRPr lang="sv-SE"/>
          </a:p>
        </p:txBody>
      </p:sp>
      <p:pic>
        <p:nvPicPr>
          <p:cNvPr id="7" name="Bildobjekt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152170" y="6407592"/>
            <a:ext cx="1534630" cy="209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8258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lå start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358216" y="1791166"/>
            <a:ext cx="8427569" cy="288798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tx2"/>
              </a:solidFill>
            </a:endParaRPr>
          </a:p>
        </p:txBody>
      </p:sp>
      <p:sp>
        <p:nvSpPr>
          <p:cNvPr id="8" name="Rektangel 7"/>
          <p:cNvSpPr/>
          <p:nvPr userDrawn="1"/>
        </p:nvSpPr>
        <p:spPr>
          <a:xfrm>
            <a:off x="1" y="1791166"/>
            <a:ext cx="358215" cy="2887985"/>
          </a:xfrm>
          <a:prstGeom prst="rect">
            <a:avLst/>
          </a:prstGeom>
          <a:solidFill>
            <a:srgbClr val="17AA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accent5"/>
              </a:solidFill>
            </a:endParaRP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685800" y="2499513"/>
            <a:ext cx="7772400" cy="1470025"/>
          </a:xfrm>
        </p:spPr>
        <p:txBody>
          <a:bodyPr/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685800" y="4928422"/>
            <a:ext cx="7086600" cy="1498068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CF120-D220-4872-A325-D256B9A05A1A}" type="datetime1">
              <a:rPr lang="sv-SE" smtClean="0"/>
              <a:t>2021-03-31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12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302DC-20F7-5C44-8213-344FDB617A42}" type="slidenum">
              <a:t>‹#›</a:t>
            </a:fld>
            <a:endParaRPr lang="sv-SE"/>
          </a:p>
        </p:txBody>
      </p:sp>
      <p:sp>
        <p:nvSpPr>
          <p:cNvPr id="11" name="Rektangel 10"/>
          <p:cNvSpPr/>
          <p:nvPr userDrawn="1"/>
        </p:nvSpPr>
        <p:spPr>
          <a:xfrm>
            <a:off x="8785785" y="1791166"/>
            <a:ext cx="358215" cy="2887985"/>
          </a:xfrm>
          <a:prstGeom prst="rect">
            <a:avLst/>
          </a:prstGeom>
          <a:solidFill>
            <a:srgbClr val="17AA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accent5"/>
              </a:solidFill>
            </a:endParaRPr>
          </a:p>
        </p:txBody>
      </p:sp>
      <p:pic>
        <p:nvPicPr>
          <p:cNvPr id="9" name="Bildobjekt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30227" y="1211786"/>
            <a:ext cx="2605955" cy="449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5537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/>
          <p:cNvSpPr/>
          <p:nvPr userDrawn="1"/>
        </p:nvSpPr>
        <p:spPr>
          <a:xfrm>
            <a:off x="173680" y="332657"/>
            <a:ext cx="8970320" cy="1458510"/>
          </a:xfrm>
          <a:prstGeom prst="rect">
            <a:avLst/>
          </a:prstGeom>
          <a:solidFill>
            <a:srgbClr val="0089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tx2"/>
              </a:solidFill>
            </a:endParaRPr>
          </a:p>
        </p:txBody>
      </p:sp>
      <p:sp>
        <p:nvSpPr>
          <p:cNvPr id="11" name="Rektangel 10"/>
          <p:cNvSpPr/>
          <p:nvPr userDrawn="1"/>
        </p:nvSpPr>
        <p:spPr>
          <a:xfrm>
            <a:off x="1" y="332656"/>
            <a:ext cx="179511" cy="1458511"/>
          </a:xfrm>
          <a:prstGeom prst="rect">
            <a:avLst/>
          </a:prstGeom>
          <a:solidFill>
            <a:srgbClr val="17AA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accent5"/>
              </a:solidFill>
            </a:endParaRP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57200" y="498534"/>
            <a:ext cx="8229600" cy="1143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format</a:t>
            </a:r>
            <a:br>
              <a:rPr lang="sv-SE"/>
            </a:b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14C16-C2D4-4E83-B553-D6DBDB34A55D}" type="datetime1">
              <a:rPr lang="sv-SE" smtClean="0"/>
              <a:t>2021-03-31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12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302DC-20F7-5C44-8213-344FDB617A42}" type="slidenum">
              <a:t>‹#›</a:t>
            </a:fld>
            <a:endParaRPr lang="sv-SE"/>
          </a:p>
        </p:txBody>
      </p:sp>
      <p:pic>
        <p:nvPicPr>
          <p:cNvPr id="7" name="Bildobjekt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152170" y="6407592"/>
            <a:ext cx="1534630" cy="209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8258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lå start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358216" y="1791166"/>
            <a:ext cx="8427569" cy="288798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tx2"/>
              </a:solidFill>
            </a:endParaRPr>
          </a:p>
        </p:txBody>
      </p:sp>
      <p:sp>
        <p:nvSpPr>
          <p:cNvPr id="8" name="Rektangel 7"/>
          <p:cNvSpPr/>
          <p:nvPr userDrawn="1"/>
        </p:nvSpPr>
        <p:spPr>
          <a:xfrm>
            <a:off x="1" y="1791166"/>
            <a:ext cx="358215" cy="2887985"/>
          </a:xfrm>
          <a:prstGeom prst="rect">
            <a:avLst/>
          </a:prstGeom>
          <a:solidFill>
            <a:srgbClr val="17AA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accent5"/>
              </a:solidFill>
            </a:endParaRP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685800" y="2499513"/>
            <a:ext cx="7772400" cy="1470025"/>
          </a:xfrm>
        </p:spPr>
        <p:txBody>
          <a:bodyPr/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685800" y="4928422"/>
            <a:ext cx="7086600" cy="1498068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D4B10-831C-4B1F-BA0F-FC9683EB6D4E}" type="datetime1">
              <a:rPr lang="sv-SE" smtClean="0"/>
              <a:t>2021-03-31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12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302DC-20F7-5C44-8213-344FDB617A42}" type="slidenum">
              <a:t>‹#›</a:t>
            </a:fld>
            <a:endParaRPr lang="sv-SE"/>
          </a:p>
        </p:txBody>
      </p:sp>
      <p:sp>
        <p:nvSpPr>
          <p:cNvPr id="11" name="Rektangel 10"/>
          <p:cNvSpPr/>
          <p:nvPr userDrawn="1"/>
        </p:nvSpPr>
        <p:spPr>
          <a:xfrm>
            <a:off x="8785785" y="1791166"/>
            <a:ext cx="358215" cy="2887985"/>
          </a:xfrm>
          <a:prstGeom prst="rect">
            <a:avLst/>
          </a:prstGeom>
          <a:solidFill>
            <a:srgbClr val="17AA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accent5"/>
              </a:solidFill>
            </a:endParaRPr>
          </a:p>
        </p:txBody>
      </p:sp>
      <p:pic>
        <p:nvPicPr>
          <p:cNvPr id="9" name="Bildobjekt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30227" y="1211786"/>
            <a:ext cx="2605955" cy="449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5537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/>
          <p:cNvSpPr/>
          <p:nvPr userDrawn="1"/>
        </p:nvSpPr>
        <p:spPr>
          <a:xfrm>
            <a:off x="173680" y="332657"/>
            <a:ext cx="8970320" cy="1458510"/>
          </a:xfrm>
          <a:prstGeom prst="rect">
            <a:avLst/>
          </a:prstGeom>
          <a:solidFill>
            <a:srgbClr val="0089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tx2"/>
              </a:solidFill>
            </a:endParaRPr>
          </a:p>
        </p:txBody>
      </p:sp>
      <p:sp>
        <p:nvSpPr>
          <p:cNvPr id="11" name="Rektangel 10"/>
          <p:cNvSpPr/>
          <p:nvPr userDrawn="1"/>
        </p:nvSpPr>
        <p:spPr>
          <a:xfrm>
            <a:off x="1" y="332656"/>
            <a:ext cx="179511" cy="1458511"/>
          </a:xfrm>
          <a:prstGeom prst="rect">
            <a:avLst/>
          </a:prstGeom>
          <a:solidFill>
            <a:srgbClr val="17AA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accent5"/>
              </a:solidFill>
            </a:endParaRP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57200" y="498534"/>
            <a:ext cx="8229600" cy="1143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format</a:t>
            </a:r>
            <a:br>
              <a:rPr lang="sv-SE"/>
            </a:b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4EC33-3417-4820-8886-5B361BCD92E2}" type="datetime1">
              <a:rPr lang="sv-SE" smtClean="0"/>
              <a:t>2021-03-31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12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302DC-20F7-5C44-8213-344FDB617A42}" type="slidenum">
              <a:t>‹#›</a:t>
            </a:fld>
            <a:endParaRPr lang="sv-SE"/>
          </a:p>
        </p:txBody>
      </p:sp>
      <p:pic>
        <p:nvPicPr>
          <p:cNvPr id="7" name="Bildobjekt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152170" y="6407592"/>
            <a:ext cx="1534630" cy="209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8258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lå start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358216" y="1791166"/>
            <a:ext cx="8427569" cy="288798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tx2"/>
              </a:solidFill>
            </a:endParaRPr>
          </a:p>
        </p:txBody>
      </p:sp>
      <p:sp>
        <p:nvSpPr>
          <p:cNvPr id="8" name="Rektangel 7"/>
          <p:cNvSpPr/>
          <p:nvPr userDrawn="1"/>
        </p:nvSpPr>
        <p:spPr>
          <a:xfrm>
            <a:off x="1" y="1791166"/>
            <a:ext cx="358215" cy="2887985"/>
          </a:xfrm>
          <a:prstGeom prst="rect">
            <a:avLst/>
          </a:prstGeom>
          <a:solidFill>
            <a:srgbClr val="17AA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accent5"/>
              </a:solidFill>
            </a:endParaRP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685800" y="2499513"/>
            <a:ext cx="7772400" cy="1470025"/>
          </a:xfrm>
        </p:spPr>
        <p:txBody>
          <a:bodyPr/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685800" y="4928422"/>
            <a:ext cx="7086600" cy="1498068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8FF52-62E6-4EC2-B664-D225C6F92D42}" type="datetime1">
              <a:rPr lang="sv-SE" smtClean="0"/>
              <a:t>2021-03-31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12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302DC-20F7-5C44-8213-344FDB617A42}" type="slidenum">
              <a:t>‹#›</a:t>
            </a:fld>
            <a:endParaRPr lang="sv-SE"/>
          </a:p>
        </p:txBody>
      </p:sp>
      <p:sp>
        <p:nvSpPr>
          <p:cNvPr id="11" name="Rektangel 10"/>
          <p:cNvSpPr/>
          <p:nvPr userDrawn="1"/>
        </p:nvSpPr>
        <p:spPr>
          <a:xfrm>
            <a:off x="8785785" y="1791166"/>
            <a:ext cx="358215" cy="2887985"/>
          </a:xfrm>
          <a:prstGeom prst="rect">
            <a:avLst/>
          </a:prstGeom>
          <a:solidFill>
            <a:srgbClr val="17AA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accent5"/>
              </a:solidFill>
            </a:endParaRPr>
          </a:p>
        </p:txBody>
      </p:sp>
      <p:pic>
        <p:nvPicPr>
          <p:cNvPr id="9" name="Bildobjekt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30227" y="1211786"/>
            <a:ext cx="2605955" cy="449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5537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/>
          <p:cNvSpPr/>
          <p:nvPr userDrawn="1"/>
        </p:nvSpPr>
        <p:spPr>
          <a:xfrm>
            <a:off x="173680" y="332657"/>
            <a:ext cx="8970320" cy="1458510"/>
          </a:xfrm>
          <a:prstGeom prst="rect">
            <a:avLst/>
          </a:prstGeom>
          <a:solidFill>
            <a:srgbClr val="0089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tx2"/>
              </a:solidFill>
            </a:endParaRPr>
          </a:p>
        </p:txBody>
      </p:sp>
      <p:sp>
        <p:nvSpPr>
          <p:cNvPr id="11" name="Rektangel 10"/>
          <p:cNvSpPr/>
          <p:nvPr userDrawn="1"/>
        </p:nvSpPr>
        <p:spPr>
          <a:xfrm>
            <a:off x="1" y="332656"/>
            <a:ext cx="179511" cy="1458511"/>
          </a:xfrm>
          <a:prstGeom prst="rect">
            <a:avLst/>
          </a:prstGeom>
          <a:solidFill>
            <a:srgbClr val="17AA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accent5"/>
              </a:solidFill>
            </a:endParaRP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57200" y="498534"/>
            <a:ext cx="8229600" cy="1143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format</a:t>
            </a:r>
            <a:br>
              <a:rPr lang="sv-SE"/>
            </a:b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FF4E0-632E-48C0-A551-03F45EB343FA}" type="datetime1">
              <a:rPr lang="sv-SE" smtClean="0"/>
              <a:t>2021-03-31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12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302DC-20F7-5C44-8213-344FDB617A42}" type="slidenum">
              <a:t>‹#›</a:t>
            </a:fld>
            <a:endParaRPr lang="sv-SE"/>
          </a:p>
        </p:txBody>
      </p:sp>
      <p:pic>
        <p:nvPicPr>
          <p:cNvPr id="7" name="Bildobjekt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152170" y="6407592"/>
            <a:ext cx="1534630" cy="209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8258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lå start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358216" y="1791166"/>
            <a:ext cx="8427569" cy="288798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tx2"/>
              </a:solidFill>
            </a:endParaRPr>
          </a:p>
        </p:txBody>
      </p:sp>
      <p:sp>
        <p:nvSpPr>
          <p:cNvPr id="8" name="Rektangel 7"/>
          <p:cNvSpPr/>
          <p:nvPr userDrawn="1"/>
        </p:nvSpPr>
        <p:spPr>
          <a:xfrm>
            <a:off x="1" y="1791166"/>
            <a:ext cx="358215" cy="2887985"/>
          </a:xfrm>
          <a:prstGeom prst="rect">
            <a:avLst/>
          </a:prstGeom>
          <a:solidFill>
            <a:srgbClr val="17AA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accent5"/>
              </a:solidFill>
            </a:endParaRP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685800" y="2499513"/>
            <a:ext cx="7772400" cy="1470025"/>
          </a:xfrm>
        </p:spPr>
        <p:txBody>
          <a:bodyPr/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685800" y="4928422"/>
            <a:ext cx="7086600" cy="1498068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8B130-7B38-4D5E-8E8F-EF0F86A76C3E}" type="datetime1">
              <a:rPr lang="sv-SE" smtClean="0"/>
              <a:t>2021-03-31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12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302DC-20F7-5C44-8213-344FDB617A42}" type="slidenum">
              <a:t>‹#›</a:t>
            </a:fld>
            <a:endParaRPr lang="sv-SE"/>
          </a:p>
        </p:txBody>
      </p:sp>
      <p:sp>
        <p:nvSpPr>
          <p:cNvPr id="11" name="Rektangel 10"/>
          <p:cNvSpPr/>
          <p:nvPr userDrawn="1"/>
        </p:nvSpPr>
        <p:spPr>
          <a:xfrm>
            <a:off x="8785785" y="1791166"/>
            <a:ext cx="358215" cy="2887985"/>
          </a:xfrm>
          <a:prstGeom prst="rect">
            <a:avLst/>
          </a:prstGeom>
          <a:solidFill>
            <a:srgbClr val="17AA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accent5"/>
              </a:solidFill>
            </a:endParaRPr>
          </a:p>
        </p:txBody>
      </p:sp>
      <p:pic>
        <p:nvPicPr>
          <p:cNvPr id="9" name="Bildobjekt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30227" y="1211786"/>
            <a:ext cx="2605955" cy="449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5537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/>
          <p:cNvSpPr/>
          <p:nvPr userDrawn="1"/>
        </p:nvSpPr>
        <p:spPr>
          <a:xfrm>
            <a:off x="173680" y="332657"/>
            <a:ext cx="8970320" cy="1458510"/>
          </a:xfrm>
          <a:prstGeom prst="rect">
            <a:avLst/>
          </a:prstGeom>
          <a:solidFill>
            <a:srgbClr val="0089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tx2"/>
              </a:solidFill>
            </a:endParaRPr>
          </a:p>
        </p:txBody>
      </p:sp>
      <p:sp>
        <p:nvSpPr>
          <p:cNvPr id="11" name="Rektangel 10"/>
          <p:cNvSpPr/>
          <p:nvPr userDrawn="1"/>
        </p:nvSpPr>
        <p:spPr>
          <a:xfrm>
            <a:off x="1" y="332656"/>
            <a:ext cx="179511" cy="1458511"/>
          </a:xfrm>
          <a:prstGeom prst="rect">
            <a:avLst/>
          </a:prstGeom>
          <a:solidFill>
            <a:srgbClr val="17AA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accent5"/>
              </a:solidFill>
            </a:endParaRP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57200" y="498534"/>
            <a:ext cx="8229600" cy="1143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format</a:t>
            </a:r>
            <a:br>
              <a:rPr lang="sv-SE"/>
            </a:b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72D24-6A0E-4A08-A639-832A4B17409D}" type="datetime1">
              <a:rPr lang="sv-SE" smtClean="0"/>
              <a:t>2021-03-31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12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302DC-20F7-5C44-8213-344FDB617A42}" type="slidenum">
              <a:t>‹#›</a:t>
            </a:fld>
            <a:endParaRPr lang="sv-SE"/>
          </a:p>
        </p:txBody>
      </p:sp>
      <p:pic>
        <p:nvPicPr>
          <p:cNvPr id="7" name="Bildobjekt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152170" y="6407592"/>
            <a:ext cx="1534630" cy="209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8258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lå start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358216" y="1791166"/>
            <a:ext cx="8427569" cy="288798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tx2"/>
              </a:solidFill>
            </a:endParaRPr>
          </a:p>
        </p:txBody>
      </p:sp>
      <p:sp>
        <p:nvSpPr>
          <p:cNvPr id="8" name="Rektangel 7"/>
          <p:cNvSpPr/>
          <p:nvPr userDrawn="1"/>
        </p:nvSpPr>
        <p:spPr>
          <a:xfrm>
            <a:off x="1" y="1791166"/>
            <a:ext cx="358215" cy="2887985"/>
          </a:xfrm>
          <a:prstGeom prst="rect">
            <a:avLst/>
          </a:prstGeom>
          <a:solidFill>
            <a:srgbClr val="17AA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accent5"/>
              </a:solidFill>
            </a:endParaRP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685800" y="2499513"/>
            <a:ext cx="7772400" cy="1470025"/>
          </a:xfrm>
        </p:spPr>
        <p:txBody>
          <a:bodyPr/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685800" y="4928422"/>
            <a:ext cx="7086600" cy="1498068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2127B-F17C-425A-9959-7AA3A3A8C25D}" type="datetime1">
              <a:rPr lang="sv-SE" smtClean="0"/>
              <a:t>2021-03-31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12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302DC-20F7-5C44-8213-344FDB617A42}" type="slidenum">
              <a:t>‹#›</a:t>
            </a:fld>
            <a:endParaRPr lang="sv-SE"/>
          </a:p>
        </p:txBody>
      </p:sp>
      <p:sp>
        <p:nvSpPr>
          <p:cNvPr id="11" name="Rektangel 10"/>
          <p:cNvSpPr/>
          <p:nvPr userDrawn="1"/>
        </p:nvSpPr>
        <p:spPr>
          <a:xfrm>
            <a:off x="8785785" y="1791166"/>
            <a:ext cx="358215" cy="2887985"/>
          </a:xfrm>
          <a:prstGeom prst="rect">
            <a:avLst/>
          </a:prstGeom>
          <a:solidFill>
            <a:srgbClr val="17AA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accent5"/>
              </a:solidFill>
            </a:endParaRPr>
          </a:p>
        </p:txBody>
      </p:sp>
      <p:pic>
        <p:nvPicPr>
          <p:cNvPr id="9" name="Bildobjekt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30227" y="1211786"/>
            <a:ext cx="2605955" cy="449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5537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/>
          <p:cNvSpPr/>
          <p:nvPr userDrawn="1"/>
        </p:nvSpPr>
        <p:spPr>
          <a:xfrm>
            <a:off x="173680" y="332657"/>
            <a:ext cx="8970320" cy="1458510"/>
          </a:xfrm>
          <a:prstGeom prst="rect">
            <a:avLst/>
          </a:prstGeom>
          <a:solidFill>
            <a:srgbClr val="0089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tx2"/>
              </a:solidFill>
            </a:endParaRPr>
          </a:p>
        </p:txBody>
      </p:sp>
      <p:sp>
        <p:nvSpPr>
          <p:cNvPr id="11" name="Rektangel 10"/>
          <p:cNvSpPr/>
          <p:nvPr userDrawn="1"/>
        </p:nvSpPr>
        <p:spPr>
          <a:xfrm>
            <a:off x="1" y="332656"/>
            <a:ext cx="179511" cy="1458511"/>
          </a:xfrm>
          <a:prstGeom prst="rect">
            <a:avLst/>
          </a:prstGeom>
          <a:solidFill>
            <a:srgbClr val="17AA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accent5"/>
              </a:solidFill>
            </a:endParaRP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57200" y="498534"/>
            <a:ext cx="8229600" cy="1143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format</a:t>
            </a:r>
            <a:br>
              <a:rPr lang="sv-SE"/>
            </a:b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2680D-FB21-4CBE-9F6B-34EF2C6D4CFF}" type="datetime1">
              <a:rPr lang="sv-SE" smtClean="0"/>
              <a:t>2021-03-31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12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302DC-20F7-5C44-8213-344FDB617A42}" type="slidenum">
              <a:t>‹#›</a:t>
            </a:fld>
            <a:endParaRPr lang="sv-SE"/>
          </a:p>
        </p:txBody>
      </p:sp>
      <p:pic>
        <p:nvPicPr>
          <p:cNvPr id="7" name="Bildobjekt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152170" y="6407592"/>
            <a:ext cx="1534630" cy="209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8258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/>
          <p:cNvSpPr/>
          <p:nvPr userDrawn="1"/>
        </p:nvSpPr>
        <p:spPr>
          <a:xfrm>
            <a:off x="173680" y="332657"/>
            <a:ext cx="8970320" cy="1458510"/>
          </a:xfrm>
          <a:prstGeom prst="rect">
            <a:avLst/>
          </a:prstGeom>
          <a:solidFill>
            <a:srgbClr val="0089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tx2"/>
              </a:solidFill>
            </a:endParaRPr>
          </a:p>
        </p:txBody>
      </p:sp>
      <p:sp>
        <p:nvSpPr>
          <p:cNvPr id="11" name="Rektangel 10"/>
          <p:cNvSpPr/>
          <p:nvPr userDrawn="1"/>
        </p:nvSpPr>
        <p:spPr>
          <a:xfrm>
            <a:off x="1" y="332656"/>
            <a:ext cx="179511" cy="1458511"/>
          </a:xfrm>
          <a:prstGeom prst="rect">
            <a:avLst/>
          </a:prstGeom>
          <a:solidFill>
            <a:srgbClr val="17AA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accent5"/>
              </a:solidFill>
            </a:endParaRP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57200" y="498534"/>
            <a:ext cx="8229600" cy="1143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format</a:t>
            </a:r>
            <a:br>
              <a:rPr lang="sv-SE"/>
            </a:b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9D01C-A687-415A-8DF7-8F991741C8AE}" type="datetime1">
              <a:rPr lang="sv-SE" smtClean="0"/>
              <a:t>2021-03-31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12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302DC-20F7-5C44-8213-344FDB617A42}" type="slidenum">
              <a:t>‹#›</a:t>
            </a:fld>
            <a:endParaRPr lang="sv-SE"/>
          </a:p>
        </p:txBody>
      </p:sp>
      <p:pic>
        <p:nvPicPr>
          <p:cNvPr id="7" name="Bildobjekt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152170" y="6407592"/>
            <a:ext cx="1534630" cy="209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8258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lå start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358216" y="1791166"/>
            <a:ext cx="8427569" cy="288798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tx2"/>
              </a:solidFill>
            </a:endParaRPr>
          </a:p>
        </p:txBody>
      </p:sp>
      <p:sp>
        <p:nvSpPr>
          <p:cNvPr id="8" name="Rektangel 7"/>
          <p:cNvSpPr/>
          <p:nvPr userDrawn="1"/>
        </p:nvSpPr>
        <p:spPr>
          <a:xfrm>
            <a:off x="1" y="1791166"/>
            <a:ext cx="358215" cy="2887985"/>
          </a:xfrm>
          <a:prstGeom prst="rect">
            <a:avLst/>
          </a:prstGeom>
          <a:solidFill>
            <a:srgbClr val="17AA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accent5"/>
              </a:solidFill>
            </a:endParaRP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685800" y="2499513"/>
            <a:ext cx="7772400" cy="1470025"/>
          </a:xfrm>
        </p:spPr>
        <p:txBody>
          <a:bodyPr/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685800" y="4928422"/>
            <a:ext cx="7086600" cy="1498068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ED8C4-E93E-494E-9EE0-4BE1362D8A76}" type="datetime1">
              <a:rPr lang="sv-SE" smtClean="0"/>
              <a:t>2021-03-31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12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302DC-20F7-5C44-8213-344FDB617A42}" type="slidenum">
              <a:t>‹#›</a:t>
            </a:fld>
            <a:endParaRPr lang="sv-SE"/>
          </a:p>
        </p:txBody>
      </p:sp>
      <p:sp>
        <p:nvSpPr>
          <p:cNvPr id="11" name="Rektangel 10"/>
          <p:cNvSpPr/>
          <p:nvPr userDrawn="1"/>
        </p:nvSpPr>
        <p:spPr>
          <a:xfrm>
            <a:off x="8785785" y="1791166"/>
            <a:ext cx="358215" cy="2887985"/>
          </a:xfrm>
          <a:prstGeom prst="rect">
            <a:avLst/>
          </a:prstGeom>
          <a:solidFill>
            <a:srgbClr val="17AA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accent5"/>
              </a:solidFill>
            </a:endParaRPr>
          </a:p>
        </p:txBody>
      </p:sp>
      <p:pic>
        <p:nvPicPr>
          <p:cNvPr id="9" name="Bildobjekt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30227" y="1211786"/>
            <a:ext cx="2605955" cy="449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5537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/>
          <p:cNvSpPr/>
          <p:nvPr userDrawn="1"/>
        </p:nvSpPr>
        <p:spPr>
          <a:xfrm>
            <a:off x="173680" y="332657"/>
            <a:ext cx="8970320" cy="1458510"/>
          </a:xfrm>
          <a:prstGeom prst="rect">
            <a:avLst/>
          </a:prstGeom>
          <a:solidFill>
            <a:srgbClr val="0089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tx2"/>
              </a:solidFill>
            </a:endParaRPr>
          </a:p>
        </p:txBody>
      </p:sp>
      <p:sp>
        <p:nvSpPr>
          <p:cNvPr id="11" name="Rektangel 10"/>
          <p:cNvSpPr/>
          <p:nvPr userDrawn="1"/>
        </p:nvSpPr>
        <p:spPr>
          <a:xfrm>
            <a:off x="1" y="332656"/>
            <a:ext cx="179511" cy="1458511"/>
          </a:xfrm>
          <a:prstGeom prst="rect">
            <a:avLst/>
          </a:prstGeom>
          <a:solidFill>
            <a:srgbClr val="17AA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accent5"/>
              </a:solidFill>
            </a:endParaRP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57200" y="498534"/>
            <a:ext cx="8229600" cy="1143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format</a:t>
            </a:r>
            <a:br>
              <a:rPr lang="sv-SE"/>
            </a:b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BD682-2AD5-4442-AAF8-701B495A1A7F}" type="datetime1">
              <a:rPr lang="sv-SE" smtClean="0"/>
              <a:t>2021-03-31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12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302DC-20F7-5C44-8213-344FDB617A42}" type="slidenum">
              <a:t>‹#›</a:t>
            </a:fld>
            <a:endParaRPr lang="sv-SE"/>
          </a:p>
        </p:txBody>
      </p:sp>
      <p:pic>
        <p:nvPicPr>
          <p:cNvPr id="7" name="Bildobjekt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152170" y="6407592"/>
            <a:ext cx="1534630" cy="209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8258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lå start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358216" y="1791166"/>
            <a:ext cx="8427569" cy="288798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tx2"/>
              </a:solidFill>
            </a:endParaRPr>
          </a:p>
        </p:txBody>
      </p:sp>
      <p:sp>
        <p:nvSpPr>
          <p:cNvPr id="8" name="Rektangel 7"/>
          <p:cNvSpPr/>
          <p:nvPr userDrawn="1"/>
        </p:nvSpPr>
        <p:spPr>
          <a:xfrm>
            <a:off x="1" y="1791166"/>
            <a:ext cx="358215" cy="2887985"/>
          </a:xfrm>
          <a:prstGeom prst="rect">
            <a:avLst/>
          </a:prstGeom>
          <a:solidFill>
            <a:srgbClr val="17AA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accent5"/>
              </a:solidFill>
            </a:endParaRP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685800" y="2499513"/>
            <a:ext cx="7772400" cy="1470025"/>
          </a:xfrm>
        </p:spPr>
        <p:txBody>
          <a:bodyPr/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685800" y="4928422"/>
            <a:ext cx="7086600" cy="1498068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2A8CF-9404-4849-893D-17CFD873CFEA}" type="datetime1">
              <a:rPr lang="sv-SE" smtClean="0"/>
              <a:t>2021-03-31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12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302DC-20F7-5C44-8213-344FDB617A42}" type="slidenum">
              <a:t>‹#›</a:t>
            </a:fld>
            <a:endParaRPr lang="sv-SE"/>
          </a:p>
        </p:txBody>
      </p:sp>
      <p:sp>
        <p:nvSpPr>
          <p:cNvPr id="11" name="Rektangel 10"/>
          <p:cNvSpPr/>
          <p:nvPr userDrawn="1"/>
        </p:nvSpPr>
        <p:spPr>
          <a:xfrm>
            <a:off x="8785785" y="1791166"/>
            <a:ext cx="358215" cy="2887985"/>
          </a:xfrm>
          <a:prstGeom prst="rect">
            <a:avLst/>
          </a:prstGeom>
          <a:solidFill>
            <a:srgbClr val="17AA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accent5"/>
              </a:solidFill>
            </a:endParaRPr>
          </a:p>
        </p:txBody>
      </p:sp>
      <p:pic>
        <p:nvPicPr>
          <p:cNvPr id="9" name="Bildobjekt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30227" y="1211786"/>
            <a:ext cx="2605955" cy="449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55376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lå start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358216" y="1791166"/>
            <a:ext cx="8427569" cy="288798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tx2"/>
              </a:solidFill>
            </a:endParaRPr>
          </a:p>
        </p:txBody>
      </p:sp>
      <p:sp>
        <p:nvSpPr>
          <p:cNvPr id="8" name="Rektangel 7"/>
          <p:cNvSpPr/>
          <p:nvPr userDrawn="1"/>
        </p:nvSpPr>
        <p:spPr>
          <a:xfrm>
            <a:off x="1" y="1791166"/>
            <a:ext cx="358215" cy="2887985"/>
          </a:xfrm>
          <a:prstGeom prst="rect">
            <a:avLst/>
          </a:prstGeom>
          <a:solidFill>
            <a:srgbClr val="17AA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accent5"/>
              </a:solidFill>
            </a:endParaRP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685800" y="2499513"/>
            <a:ext cx="7772400" cy="1470025"/>
          </a:xfrm>
        </p:spPr>
        <p:txBody>
          <a:bodyPr/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685800" y="4928422"/>
            <a:ext cx="7086600" cy="1498068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0A3D2-5701-45B3-BC3B-F85D6A7BE211}" type="datetime1">
              <a:rPr lang="sv-SE" smtClean="0"/>
              <a:t>2021-03-31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12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302DC-20F7-5C44-8213-344FDB617A42}" type="slidenum">
              <a:t>‹#›</a:t>
            </a:fld>
            <a:endParaRPr lang="sv-SE"/>
          </a:p>
        </p:txBody>
      </p:sp>
      <p:sp>
        <p:nvSpPr>
          <p:cNvPr id="11" name="Rektangel 10"/>
          <p:cNvSpPr/>
          <p:nvPr userDrawn="1"/>
        </p:nvSpPr>
        <p:spPr>
          <a:xfrm>
            <a:off x="8785785" y="1791166"/>
            <a:ext cx="358215" cy="2887985"/>
          </a:xfrm>
          <a:prstGeom prst="rect">
            <a:avLst/>
          </a:prstGeom>
          <a:solidFill>
            <a:srgbClr val="17AA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accent5"/>
              </a:solidFill>
            </a:endParaRPr>
          </a:p>
        </p:txBody>
      </p:sp>
      <p:pic>
        <p:nvPicPr>
          <p:cNvPr id="9" name="Bildobjekt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30227" y="1211786"/>
            <a:ext cx="2605955" cy="449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5537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lå start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358216" y="1791166"/>
            <a:ext cx="8427569" cy="288798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tx2"/>
              </a:solidFill>
            </a:endParaRPr>
          </a:p>
        </p:txBody>
      </p:sp>
      <p:sp>
        <p:nvSpPr>
          <p:cNvPr id="8" name="Rektangel 7"/>
          <p:cNvSpPr/>
          <p:nvPr userDrawn="1"/>
        </p:nvSpPr>
        <p:spPr>
          <a:xfrm>
            <a:off x="1" y="1791166"/>
            <a:ext cx="358215" cy="2887985"/>
          </a:xfrm>
          <a:prstGeom prst="rect">
            <a:avLst/>
          </a:prstGeom>
          <a:solidFill>
            <a:srgbClr val="17AA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accent5"/>
              </a:solidFill>
            </a:endParaRP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685800" y="2499513"/>
            <a:ext cx="7772400" cy="1470025"/>
          </a:xfrm>
        </p:spPr>
        <p:txBody>
          <a:bodyPr/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685800" y="4928422"/>
            <a:ext cx="7086600" cy="1498068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4D380-4460-41B8-8327-18D8C3EABEFA}" type="datetime1">
              <a:rPr lang="sv-SE" smtClean="0"/>
              <a:t>2021-03-31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12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302DC-20F7-5C44-8213-344FDB617A42}" type="slidenum">
              <a:t>‹#›</a:t>
            </a:fld>
            <a:endParaRPr lang="sv-SE"/>
          </a:p>
        </p:txBody>
      </p:sp>
      <p:sp>
        <p:nvSpPr>
          <p:cNvPr id="11" name="Rektangel 10"/>
          <p:cNvSpPr/>
          <p:nvPr userDrawn="1"/>
        </p:nvSpPr>
        <p:spPr>
          <a:xfrm>
            <a:off x="8785785" y="1791166"/>
            <a:ext cx="358215" cy="2887985"/>
          </a:xfrm>
          <a:prstGeom prst="rect">
            <a:avLst/>
          </a:prstGeom>
          <a:solidFill>
            <a:srgbClr val="17AA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accent5"/>
              </a:solidFill>
            </a:endParaRPr>
          </a:p>
        </p:txBody>
      </p:sp>
      <p:pic>
        <p:nvPicPr>
          <p:cNvPr id="9" name="Bildobjekt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30227" y="1211786"/>
            <a:ext cx="2605955" cy="449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55376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lå start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358216" y="1791166"/>
            <a:ext cx="8427569" cy="288798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tx2"/>
              </a:solidFill>
            </a:endParaRPr>
          </a:p>
        </p:txBody>
      </p:sp>
      <p:sp>
        <p:nvSpPr>
          <p:cNvPr id="8" name="Rektangel 7"/>
          <p:cNvSpPr/>
          <p:nvPr userDrawn="1"/>
        </p:nvSpPr>
        <p:spPr>
          <a:xfrm>
            <a:off x="1" y="1791166"/>
            <a:ext cx="358215" cy="2887985"/>
          </a:xfrm>
          <a:prstGeom prst="rect">
            <a:avLst/>
          </a:prstGeom>
          <a:solidFill>
            <a:srgbClr val="17AA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accent5"/>
              </a:solidFill>
            </a:endParaRP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685800" y="2499513"/>
            <a:ext cx="7772400" cy="1470025"/>
          </a:xfrm>
        </p:spPr>
        <p:txBody>
          <a:bodyPr/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685800" y="4928422"/>
            <a:ext cx="7086600" cy="1498068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18AD5-9555-46EE-B278-F5A56CE90083}" type="datetime1">
              <a:rPr lang="sv-SE" smtClean="0"/>
              <a:t>2021-03-31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12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302DC-20F7-5C44-8213-344FDB617A42}" type="slidenum">
              <a:t>‹#›</a:t>
            </a:fld>
            <a:endParaRPr lang="sv-SE"/>
          </a:p>
        </p:txBody>
      </p:sp>
      <p:sp>
        <p:nvSpPr>
          <p:cNvPr id="11" name="Rektangel 10"/>
          <p:cNvSpPr/>
          <p:nvPr userDrawn="1"/>
        </p:nvSpPr>
        <p:spPr>
          <a:xfrm>
            <a:off x="8785785" y="1791166"/>
            <a:ext cx="358215" cy="2887985"/>
          </a:xfrm>
          <a:prstGeom prst="rect">
            <a:avLst/>
          </a:prstGeom>
          <a:solidFill>
            <a:srgbClr val="17AA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accent5"/>
              </a:solidFill>
            </a:endParaRPr>
          </a:p>
        </p:txBody>
      </p:sp>
      <p:pic>
        <p:nvPicPr>
          <p:cNvPr id="9" name="Bildobjekt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30227" y="1211786"/>
            <a:ext cx="2605955" cy="449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55376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lå start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358216" y="1791166"/>
            <a:ext cx="8427569" cy="288798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tx2"/>
              </a:solidFill>
            </a:endParaRPr>
          </a:p>
        </p:txBody>
      </p:sp>
      <p:sp>
        <p:nvSpPr>
          <p:cNvPr id="8" name="Rektangel 7"/>
          <p:cNvSpPr/>
          <p:nvPr userDrawn="1"/>
        </p:nvSpPr>
        <p:spPr>
          <a:xfrm>
            <a:off x="1" y="1791166"/>
            <a:ext cx="358215" cy="2887985"/>
          </a:xfrm>
          <a:prstGeom prst="rect">
            <a:avLst/>
          </a:prstGeom>
          <a:solidFill>
            <a:srgbClr val="17AA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accent5"/>
              </a:solidFill>
            </a:endParaRP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685800" y="2499513"/>
            <a:ext cx="7772400" cy="1470025"/>
          </a:xfrm>
        </p:spPr>
        <p:txBody>
          <a:bodyPr/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685800" y="4928422"/>
            <a:ext cx="7086600" cy="1498068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BB535-0F61-4113-A2BF-9E453CAF453D}" type="datetime1">
              <a:rPr lang="sv-SE" smtClean="0"/>
              <a:t>2021-03-31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12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302DC-20F7-5C44-8213-344FDB617A42}" type="slidenum">
              <a:t>‹#›</a:t>
            </a:fld>
            <a:endParaRPr lang="sv-SE"/>
          </a:p>
        </p:txBody>
      </p:sp>
      <p:sp>
        <p:nvSpPr>
          <p:cNvPr id="11" name="Rektangel 10"/>
          <p:cNvSpPr/>
          <p:nvPr userDrawn="1"/>
        </p:nvSpPr>
        <p:spPr>
          <a:xfrm>
            <a:off x="8785785" y="1791166"/>
            <a:ext cx="358215" cy="2887985"/>
          </a:xfrm>
          <a:prstGeom prst="rect">
            <a:avLst/>
          </a:prstGeom>
          <a:solidFill>
            <a:srgbClr val="17AA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accent5"/>
              </a:solidFill>
            </a:endParaRPr>
          </a:p>
        </p:txBody>
      </p:sp>
      <p:pic>
        <p:nvPicPr>
          <p:cNvPr id="9" name="Bildobjekt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30227" y="1211786"/>
            <a:ext cx="2605955" cy="449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55376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lå start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358216" y="1791166"/>
            <a:ext cx="8427569" cy="288798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tx2"/>
              </a:solidFill>
            </a:endParaRPr>
          </a:p>
        </p:txBody>
      </p:sp>
      <p:sp>
        <p:nvSpPr>
          <p:cNvPr id="8" name="Rektangel 7"/>
          <p:cNvSpPr/>
          <p:nvPr userDrawn="1"/>
        </p:nvSpPr>
        <p:spPr>
          <a:xfrm>
            <a:off x="1" y="1791166"/>
            <a:ext cx="358215" cy="2887985"/>
          </a:xfrm>
          <a:prstGeom prst="rect">
            <a:avLst/>
          </a:prstGeom>
          <a:solidFill>
            <a:srgbClr val="17AA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accent5"/>
              </a:solidFill>
            </a:endParaRP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685800" y="2499513"/>
            <a:ext cx="7772400" cy="1470025"/>
          </a:xfrm>
        </p:spPr>
        <p:txBody>
          <a:bodyPr/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685800" y="4928422"/>
            <a:ext cx="7086600" cy="1498068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0AB2C-482E-4774-B158-3711834BEB73}" type="datetime1">
              <a:rPr lang="sv-SE" smtClean="0"/>
              <a:t>2021-03-31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12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302DC-20F7-5C44-8213-344FDB617A42}" type="slidenum">
              <a:t>‹#›</a:t>
            </a:fld>
            <a:endParaRPr lang="sv-SE"/>
          </a:p>
        </p:txBody>
      </p:sp>
      <p:sp>
        <p:nvSpPr>
          <p:cNvPr id="11" name="Rektangel 10"/>
          <p:cNvSpPr/>
          <p:nvPr userDrawn="1"/>
        </p:nvSpPr>
        <p:spPr>
          <a:xfrm>
            <a:off x="8785785" y="1791166"/>
            <a:ext cx="358215" cy="2887985"/>
          </a:xfrm>
          <a:prstGeom prst="rect">
            <a:avLst/>
          </a:prstGeom>
          <a:solidFill>
            <a:srgbClr val="17AA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accent5"/>
              </a:solidFill>
            </a:endParaRPr>
          </a:p>
        </p:txBody>
      </p:sp>
      <p:pic>
        <p:nvPicPr>
          <p:cNvPr id="9" name="Bildobjekt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30227" y="1211786"/>
            <a:ext cx="2605955" cy="449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55376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/>
          <p:cNvSpPr/>
          <p:nvPr userDrawn="1"/>
        </p:nvSpPr>
        <p:spPr>
          <a:xfrm>
            <a:off x="173680" y="332658"/>
            <a:ext cx="8970320" cy="768010"/>
          </a:xfrm>
          <a:prstGeom prst="rect">
            <a:avLst/>
          </a:prstGeom>
          <a:solidFill>
            <a:srgbClr val="0089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tx2"/>
              </a:solidFill>
            </a:endParaRPr>
          </a:p>
        </p:txBody>
      </p:sp>
      <p:sp>
        <p:nvSpPr>
          <p:cNvPr id="11" name="Rektangel 10"/>
          <p:cNvSpPr/>
          <p:nvPr userDrawn="1"/>
        </p:nvSpPr>
        <p:spPr>
          <a:xfrm>
            <a:off x="1" y="332658"/>
            <a:ext cx="173679" cy="768010"/>
          </a:xfrm>
          <a:prstGeom prst="rect">
            <a:avLst/>
          </a:prstGeom>
          <a:solidFill>
            <a:srgbClr val="17AA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accent5"/>
              </a:solidFill>
            </a:endParaRPr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498534"/>
            <a:ext cx="8229600" cy="602133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8E852-1322-4FA9-945C-D5A4252A3AA6}" type="datetime1">
              <a:rPr lang="sv-SE" smtClean="0"/>
              <a:t>2021-03-31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12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302DC-20F7-5C44-8213-344FDB617A42}" type="slidenum">
              <a:t>‹#›</a:t>
            </a:fld>
            <a:endParaRPr lang="sv-SE"/>
          </a:p>
        </p:txBody>
      </p:sp>
      <p:pic>
        <p:nvPicPr>
          <p:cNvPr id="7" name="Bildobjekt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152170" y="6407592"/>
            <a:ext cx="1534630" cy="209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87348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/>
          <p:cNvSpPr/>
          <p:nvPr userDrawn="1"/>
        </p:nvSpPr>
        <p:spPr>
          <a:xfrm>
            <a:off x="173680" y="0"/>
            <a:ext cx="8970320" cy="589085"/>
          </a:xfrm>
          <a:prstGeom prst="rect">
            <a:avLst/>
          </a:prstGeom>
          <a:solidFill>
            <a:srgbClr val="0089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tx2"/>
              </a:solidFill>
            </a:endParaRPr>
          </a:p>
        </p:txBody>
      </p:sp>
      <p:sp>
        <p:nvSpPr>
          <p:cNvPr id="11" name="Rektangel 10"/>
          <p:cNvSpPr/>
          <p:nvPr userDrawn="1"/>
        </p:nvSpPr>
        <p:spPr>
          <a:xfrm>
            <a:off x="1" y="0"/>
            <a:ext cx="173679" cy="589085"/>
          </a:xfrm>
          <a:prstGeom prst="rect">
            <a:avLst/>
          </a:prstGeom>
          <a:solidFill>
            <a:srgbClr val="17AA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accent5"/>
              </a:solidFill>
            </a:endParaRP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2D804-5C00-4614-865B-D1FEF57ED9F3}" type="datetime1">
              <a:rPr lang="sv-SE" smtClean="0"/>
              <a:t>2021-03-31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12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302DC-20F7-5C44-8213-344FDB617A42}" type="slidenum">
              <a:t>‹#›</a:t>
            </a:fld>
            <a:endParaRPr lang="sv-SE"/>
          </a:p>
        </p:txBody>
      </p:sp>
      <p:pic>
        <p:nvPicPr>
          <p:cNvPr id="7" name="Bildobjekt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152170" y="6407592"/>
            <a:ext cx="1534630" cy="209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90864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/>
          <p:cNvSpPr/>
          <p:nvPr userDrawn="1"/>
        </p:nvSpPr>
        <p:spPr>
          <a:xfrm>
            <a:off x="173680" y="332657"/>
            <a:ext cx="8970320" cy="1458510"/>
          </a:xfrm>
          <a:prstGeom prst="rect">
            <a:avLst/>
          </a:prstGeom>
          <a:solidFill>
            <a:srgbClr val="0089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tx2"/>
              </a:solidFill>
            </a:endParaRPr>
          </a:p>
        </p:txBody>
      </p:sp>
      <p:sp>
        <p:nvSpPr>
          <p:cNvPr id="11" name="Rektangel 10"/>
          <p:cNvSpPr/>
          <p:nvPr userDrawn="1"/>
        </p:nvSpPr>
        <p:spPr>
          <a:xfrm>
            <a:off x="1" y="332656"/>
            <a:ext cx="179511" cy="1458511"/>
          </a:xfrm>
          <a:prstGeom prst="rect">
            <a:avLst/>
          </a:prstGeom>
          <a:solidFill>
            <a:srgbClr val="17AA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accent5"/>
              </a:solidFill>
            </a:endParaRP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57200" y="498534"/>
            <a:ext cx="8229600" cy="1143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format</a:t>
            </a:r>
            <a:br>
              <a:rPr lang="sv-SE"/>
            </a:b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DDBE9-8CD2-47AD-8751-631B6CFC7C92}" type="datetime1">
              <a:rPr lang="sv-SE" smtClean="0"/>
              <a:t>2021-03-31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12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302DC-20F7-5C44-8213-344FDB617A42}" type="slidenum">
              <a:t>‹#›</a:t>
            </a:fld>
            <a:endParaRPr lang="sv-SE"/>
          </a:p>
        </p:txBody>
      </p:sp>
      <p:pic>
        <p:nvPicPr>
          <p:cNvPr id="7" name="Bildobjekt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152170" y="6407592"/>
            <a:ext cx="1534630" cy="209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87348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Kapitel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181434" y="1"/>
            <a:ext cx="8962565" cy="68579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tx2"/>
              </a:solidFill>
            </a:endParaRPr>
          </a:p>
        </p:txBody>
      </p:sp>
      <p:sp>
        <p:nvSpPr>
          <p:cNvPr id="8" name="Rektangel 7"/>
          <p:cNvSpPr/>
          <p:nvPr userDrawn="1"/>
        </p:nvSpPr>
        <p:spPr>
          <a:xfrm>
            <a:off x="1" y="0"/>
            <a:ext cx="181433" cy="6857999"/>
          </a:xfrm>
          <a:prstGeom prst="rect">
            <a:avLst/>
          </a:prstGeom>
          <a:solidFill>
            <a:srgbClr val="17AA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accent5"/>
              </a:solidFill>
            </a:endParaRPr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87600" y="2498400"/>
            <a:ext cx="7772400" cy="1362075"/>
          </a:xfrm>
        </p:spPr>
        <p:txBody>
          <a:bodyPr anchor="t"/>
          <a:lstStyle>
            <a:lvl1pPr algn="l">
              <a:defRPr sz="3000" b="0" cap="none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687600" y="4093821"/>
            <a:ext cx="7772400" cy="1266841"/>
          </a:xfrm>
        </p:spPr>
        <p:txBody>
          <a:bodyPr anchor="t"/>
          <a:lstStyle>
            <a:lvl1pPr marL="0" indent="0">
              <a:buNone/>
              <a:defRPr sz="1800">
                <a:solidFill>
                  <a:srgbClr val="B4B4BE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37CC7-EEB0-43F0-ADB4-48C42B45AF90}" type="datetime1">
              <a:rPr lang="sv-SE" smtClean="0"/>
              <a:t>2021-03-31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12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302DC-20F7-5C44-8213-344FDB617A42}" type="slidenum"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7256611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173680" y="332657"/>
            <a:ext cx="8970320" cy="1458510"/>
          </a:xfrm>
          <a:prstGeom prst="rect">
            <a:avLst/>
          </a:prstGeom>
          <a:solidFill>
            <a:srgbClr val="0089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tx2"/>
              </a:solidFill>
            </a:endParaRPr>
          </a:p>
        </p:txBody>
      </p:sp>
      <p:sp>
        <p:nvSpPr>
          <p:cNvPr id="12" name="Rektangel 11"/>
          <p:cNvSpPr/>
          <p:nvPr userDrawn="1"/>
        </p:nvSpPr>
        <p:spPr>
          <a:xfrm>
            <a:off x="1" y="332656"/>
            <a:ext cx="179511" cy="1458511"/>
          </a:xfrm>
          <a:prstGeom prst="rect">
            <a:avLst/>
          </a:prstGeom>
          <a:solidFill>
            <a:srgbClr val="17AA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accent5"/>
              </a:solidFill>
            </a:endParaRPr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496800"/>
            <a:ext cx="8229600" cy="11430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2030400"/>
            <a:ext cx="4038600" cy="4095763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2030400"/>
            <a:ext cx="4038600" cy="4095763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FAE60-A6C1-44DD-81D0-648E5D837B9E}" type="datetime1">
              <a:rPr lang="sv-SE" smtClean="0"/>
              <a:t>2021-03-31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12</a:t>
            </a: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302DC-20F7-5C44-8213-344FDB617A42}" type="slidenum">
              <a:t>‹#›</a:t>
            </a:fld>
            <a:endParaRPr lang="sv-SE"/>
          </a:p>
        </p:txBody>
      </p:sp>
      <p:pic>
        <p:nvPicPr>
          <p:cNvPr id="10" name="Bildobjekt 9" descr="Industrifakta_pms.eps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835"/>
          <a:stretch/>
        </p:blipFill>
        <p:spPr>
          <a:xfrm>
            <a:off x="7152170" y="6399774"/>
            <a:ext cx="1534630" cy="22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27154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ktangel 12"/>
          <p:cNvSpPr/>
          <p:nvPr userDrawn="1"/>
        </p:nvSpPr>
        <p:spPr>
          <a:xfrm>
            <a:off x="173680" y="6498000"/>
            <a:ext cx="8970320" cy="36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tx2"/>
              </a:solidFill>
            </a:endParaRPr>
          </a:p>
        </p:txBody>
      </p:sp>
      <p:sp>
        <p:nvSpPr>
          <p:cNvPr id="14" name="Rektangel 13"/>
          <p:cNvSpPr/>
          <p:nvPr userDrawn="1"/>
        </p:nvSpPr>
        <p:spPr>
          <a:xfrm>
            <a:off x="1" y="6498000"/>
            <a:ext cx="179511" cy="360000"/>
          </a:xfrm>
          <a:prstGeom prst="rect">
            <a:avLst/>
          </a:prstGeom>
          <a:solidFill>
            <a:srgbClr val="17AA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sv-SE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chemeClr val="accent5"/>
              </a:solidFill>
            </a:endParaRP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9888D209-DE53-409F-AB24-DEA51FE26DE5}"/>
              </a:ext>
            </a:extLst>
          </p:cNvPr>
          <p:cNvSpPr txBox="1"/>
          <p:nvPr userDrawn="1"/>
        </p:nvSpPr>
        <p:spPr>
          <a:xfrm>
            <a:off x="6966066" y="6524111"/>
            <a:ext cx="2177934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sv-SE" sz="140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industrifakta.se</a:t>
            </a: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B9EBE01C-09C7-4986-A87C-98D57A6230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9144000" cy="6498000"/>
          </a:xfrm>
          <a:prstGeom prst="rect">
            <a:avLst/>
          </a:prstGeom>
        </p:spPr>
      </p:pic>
      <p:sp>
        <p:nvSpPr>
          <p:cNvPr id="15" name="Rubrik 5">
            <a:extLst>
              <a:ext uri="{FF2B5EF4-FFF2-40B4-BE49-F238E27FC236}">
                <a16:creationId xmlns:a16="http://schemas.microsoft.com/office/drawing/2014/main" id="{3AD12DC5-B6ED-4D08-ACB5-11F552C70C43}"/>
              </a:ext>
            </a:extLst>
          </p:cNvPr>
          <p:cNvSpPr txBox="1">
            <a:spLocks/>
          </p:cNvSpPr>
          <p:nvPr userDrawn="1"/>
        </p:nvSpPr>
        <p:spPr>
          <a:xfrm>
            <a:off x="560512" y="4581128"/>
            <a:ext cx="7772400" cy="1102519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3300" b="1">
                <a:solidFill>
                  <a:prstClr val="white"/>
                </a:solidFill>
                <a:latin typeface="Calibri Light" panose="020F0302020204030204"/>
              </a:rPr>
              <a:t>WWW.INDUSTRIFAKTA.SE</a:t>
            </a:r>
          </a:p>
        </p:txBody>
      </p:sp>
      <p:sp>
        <p:nvSpPr>
          <p:cNvPr id="16" name="Underrubrik 6">
            <a:extLst>
              <a:ext uri="{FF2B5EF4-FFF2-40B4-BE49-F238E27FC236}">
                <a16:creationId xmlns:a16="http://schemas.microsoft.com/office/drawing/2014/main" id="{D659CBCB-D362-4159-9981-3C51FDF9C7B9}"/>
              </a:ext>
            </a:extLst>
          </p:cNvPr>
          <p:cNvSpPr txBox="1">
            <a:spLocks/>
          </p:cNvSpPr>
          <p:nvPr userDrawn="1"/>
        </p:nvSpPr>
        <p:spPr>
          <a:xfrm>
            <a:off x="560512" y="5373216"/>
            <a:ext cx="7086600" cy="913484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sv-SE" sz="1350" b="0" i="0" u="none" strike="noStrike" kern="1200" cap="none" spc="0" normalizeH="0" baseline="0" noProof="0">
                <a:ln>
                  <a:noFill/>
                </a:ln>
                <a:solidFill>
                  <a:srgbClr val="292A2E">
                    <a:tint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Järnvägsgatan 11, 252 24 Helsingborg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sv-SE" sz="1350" b="0" i="0" u="none" strike="noStrike" kern="1200" cap="none" spc="0" normalizeH="0" baseline="0" noProof="0">
                <a:ln>
                  <a:noFill/>
                </a:ln>
                <a:solidFill>
                  <a:srgbClr val="292A2E">
                    <a:tint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042-38 04 50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sv-SE" sz="1350" b="0" i="0" u="none" strike="noStrike" kern="1200" cap="none" spc="0" normalizeH="0" baseline="0" noProof="0">
                <a:ln>
                  <a:noFill/>
                </a:ln>
                <a:solidFill>
                  <a:srgbClr val="292A2E">
                    <a:tint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info@industrifakta.se</a:t>
            </a:r>
          </a:p>
        </p:txBody>
      </p:sp>
    </p:spTree>
    <p:extLst>
      <p:ext uri="{BB962C8B-B14F-4D97-AF65-F5344CB8AC3E}">
        <p14:creationId xmlns:p14="http://schemas.microsoft.com/office/powerpoint/2010/main" val="2294885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DAF16-6A63-4A13-82E0-FF3C8DEF50DE}" type="datetime1">
              <a:rPr lang="sv-SE" smtClean="0"/>
              <a:t>2021-03-31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sv-SE"/>
              <a:t>12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C302DC-20F7-5C44-8213-344FDB617A42}" type="slidenum"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0522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3" r:id="rId1"/>
    <p:sldLayoutId id="2147484144" r:id="rId2"/>
    <p:sldLayoutId id="2147484145" r:id="rId3"/>
    <p:sldLayoutId id="2147484146" r:id="rId4"/>
    <p:sldLayoutId id="2147484147" r:id="rId5"/>
    <p:sldLayoutId id="2147484148" r:id="rId6"/>
    <p:sldLayoutId id="2147484149" r:id="rId7"/>
    <p:sldLayoutId id="2147484150" r:id="rId8"/>
    <p:sldLayoutId id="2147484151" r:id="rId9"/>
    <p:sldLayoutId id="2147484152" r:id="rId10"/>
    <p:sldLayoutId id="2147484153" r:id="rId11"/>
    <p:sldLayoutId id="2147484154" r:id="rId12"/>
    <p:sldLayoutId id="2147484155" r:id="rId13"/>
    <p:sldLayoutId id="2147484156" r:id="rId14"/>
    <p:sldLayoutId id="2147484157" r:id="rId15"/>
    <p:sldLayoutId id="2147484158" r:id="rId16"/>
    <p:sldLayoutId id="2147484159" r:id="rId17"/>
    <p:sldLayoutId id="2147484160" r:id="rId18"/>
    <p:sldLayoutId id="2147484161" r:id="rId19"/>
    <p:sldLayoutId id="2147484162" r:id="rId20"/>
    <p:sldLayoutId id="2147484163" r:id="rId21"/>
    <p:sldLayoutId id="2147484164" r:id="rId22"/>
    <p:sldLayoutId id="2147484165" r:id="rId23"/>
    <p:sldLayoutId id="2147484166" r:id="rId24"/>
    <p:sldLayoutId id="2147484167" r:id="rId25"/>
    <p:sldLayoutId id="2147484168" r:id="rId26"/>
    <p:sldLayoutId id="2147484169" r:id="rId27"/>
    <p:sldLayoutId id="2147484170" r:id="rId28"/>
    <p:sldLayoutId id="2147484171" r:id="rId29"/>
    <p:sldLayoutId id="2147484172" r:id="rId30"/>
    <p:sldLayoutId id="2147484173" r:id="rId31"/>
    <p:sldLayoutId id="2147484174" r:id="rId32"/>
    <p:sldLayoutId id="2147484175" r:id="rId33"/>
    <p:sldLayoutId id="2147484176" r:id="rId34"/>
    <p:sldLayoutId id="2147484177" r:id="rId35"/>
    <p:sldLayoutId id="2147484178" r:id="rId36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3000" kern="1200">
          <a:solidFill>
            <a:srgbClr val="4A4A56"/>
          </a:solidFill>
          <a:latin typeface="+mj-lt"/>
          <a:ea typeface="+mj-ea"/>
          <a:cs typeface="+mj-cs"/>
        </a:defRPr>
      </a:lvl1pPr>
    </p:titleStyle>
    <p:bodyStyle>
      <a:lvl1pPr marL="180975" indent="-180975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rgbClr val="4A4A56"/>
          </a:solidFill>
          <a:latin typeface="+mn-lt"/>
          <a:ea typeface="+mn-ea"/>
          <a:cs typeface="+mn-cs"/>
        </a:defRPr>
      </a:lvl1pPr>
      <a:lvl2pPr marL="447675" indent="-2667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rgbClr val="4A4A56"/>
          </a:solidFill>
          <a:latin typeface="+mn-lt"/>
          <a:ea typeface="+mn-ea"/>
          <a:cs typeface="+mn-cs"/>
        </a:defRPr>
      </a:lvl2pPr>
      <a:lvl3pPr marL="630238" indent="-182563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rgbClr val="4A4A56"/>
          </a:solidFill>
          <a:latin typeface="+mn-lt"/>
          <a:ea typeface="+mn-ea"/>
          <a:cs typeface="+mn-cs"/>
        </a:defRPr>
      </a:lvl3pPr>
      <a:lvl4pPr marL="896938" indent="-2667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rgbClr val="4A4A56"/>
          </a:solidFill>
          <a:latin typeface="+mn-lt"/>
          <a:ea typeface="+mn-ea"/>
          <a:cs typeface="+mn-cs"/>
        </a:defRPr>
      </a:lvl4pPr>
      <a:lvl5pPr marL="1163638" indent="-2667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rgbClr val="4A4A56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ctrTitle"/>
          </p:nvPr>
        </p:nvSpPr>
        <p:spPr>
          <a:xfrm>
            <a:off x="685800" y="2640636"/>
            <a:ext cx="7772400" cy="1576728"/>
          </a:xfrm>
        </p:spPr>
        <p:txBody>
          <a:bodyPr/>
          <a:lstStyle/>
          <a:p>
            <a:r>
              <a:rPr lang="sv-SE" sz="3200" b="1" dirty="0"/>
              <a:t>Torrbruksmassor och keramiskt material </a:t>
            </a:r>
            <a:r>
              <a:rPr lang="sv-SE" sz="2800" b="1" dirty="0"/>
              <a:t> Mars 2021</a:t>
            </a:r>
            <a:br>
              <a:rPr lang="sv-SE" b="1" dirty="0"/>
            </a:br>
            <a:r>
              <a:rPr lang="sv-SE" dirty="0" err="1"/>
              <a:t>Byggkeramikrådet</a:t>
            </a:r>
            <a:r>
              <a:rPr lang="sv-SE" dirty="0"/>
              <a:t> i samarbete med NAVET Analytics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0D62C6D4-0DA8-4BD6-B960-0697621F2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000" b="1"/>
              <a:t>Läsanvisningar</a:t>
            </a:r>
            <a:endParaRPr lang="sv-SE" sz="2000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EECDECBD-0E8E-4F72-A808-61DB1D6A1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E895C074-3311-42EC-916C-E2C88A40795B}" type="slidenum">
              <a:rPr lang="sv-SE" smtClean="0"/>
              <a:t>2</a:t>
            </a:fld>
            <a:endParaRPr lang="sv-SE"/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0FD35D05-2DF7-4B33-B321-1B8D86E5A0AD}"/>
              </a:ext>
            </a:extLst>
          </p:cNvPr>
          <p:cNvSpPr txBox="1"/>
          <p:nvPr/>
        </p:nvSpPr>
        <p:spPr>
          <a:xfrm>
            <a:off x="457200" y="2137558"/>
            <a:ext cx="82296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sv-SE" sz="1400" dirty="0">
                <a:solidFill>
                  <a:srgbClr val="292A2E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Rapporten bygger enbart på KAF medlemmars input om inget annat anges.  </a:t>
            </a:r>
          </a:p>
          <a:p>
            <a:pPr>
              <a:spcAft>
                <a:spcPts val="0"/>
              </a:spcAft>
            </a:pPr>
            <a:endParaRPr lang="sv-SE" sz="1400" dirty="0">
              <a:solidFill>
                <a:srgbClr val="292A2E"/>
              </a:solidFill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v-SE" sz="1400" dirty="0"/>
              <a:t>Följande delsegment har medlemsföretagen lämnat in siffror för: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1400" dirty="0">
                <a:solidFill>
                  <a:srgbClr val="292A2E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Fästmassor (kg)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>
                <a:solidFill>
                  <a:srgbClr val="292A2E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Lättviktsmassor (kg)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>
                <a:solidFill>
                  <a:srgbClr val="292A2E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Fogmassor (kg)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 err="1">
                <a:solidFill>
                  <a:srgbClr val="292A2E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Flytfix</a:t>
            </a:r>
            <a:r>
              <a:rPr lang="sv-SE" sz="1400" dirty="0">
                <a:solidFill>
                  <a:srgbClr val="292A2E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(kg)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1400" dirty="0">
                <a:solidFill>
                  <a:srgbClr val="292A2E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Vätskebaserade tätskikt (kg)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1400" dirty="0">
                <a:solidFill>
                  <a:srgbClr val="292A2E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Tätskikt folie (kvm)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>
                <a:solidFill>
                  <a:srgbClr val="292A2E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Täta skivor (kvm)* utgår </a:t>
            </a:r>
            <a:r>
              <a:rPr lang="sv-SE" sz="1400" dirty="0" err="1">
                <a:solidFill>
                  <a:srgbClr val="292A2E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pga</a:t>
            </a:r>
            <a:r>
              <a:rPr lang="sv-SE" sz="1400" dirty="0">
                <a:solidFill>
                  <a:srgbClr val="292A2E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för få uppgiftslämnare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1400" dirty="0">
                <a:solidFill>
                  <a:srgbClr val="292A2E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Klinker (kvm)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1400" dirty="0">
                <a:solidFill>
                  <a:srgbClr val="292A2E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Kakel (kvm)</a:t>
            </a:r>
          </a:p>
          <a:p>
            <a:pPr>
              <a:spcAft>
                <a:spcPts val="0"/>
              </a:spcAft>
            </a:pPr>
            <a:endParaRPr lang="sv-SE" sz="1400" dirty="0">
              <a:solidFill>
                <a:srgbClr val="292A2E"/>
              </a:solidFill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sv-SE" sz="1400" dirty="0">
                <a:solidFill>
                  <a:srgbClr val="292A2E"/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Vid senaste insamlingstillfället har totalt 27 medlemsföretag bidragit med statistik, varav 15 med fokus på torrbruksmassor och 13 på keramiskt material.</a:t>
            </a:r>
          </a:p>
        </p:txBody>
      </p:sp>
    </p:spTree>
    <p:extLst>
      <p:ext uri="{BB962C8B-B14F-4D97-AF65-F5344CB8AC3E}">
        <p14:creationId xmlns:p14="http://schemas.microsoft.com/office/powerpoint/2010/main" val="6050067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0D62C6D4-0DA8-4BD6-B960-0697621F2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000" b="1" dirty="0"/>
              <a:t>Fästmassor</a:t>
            </a:r>
            <a:br>
              <a:rPr lang="sv-SE" sz="2000" dirty="0"/>
            </a:br>
            <a:r>
              <a:rPr lang="sv-SE" sz="2000" dirty="0"/>
              <a:t>Genomsnittsvolymen ökade med 8 procent under 2020 jämfört med 2019 enligt insamlad statistik från medlemsföretagen.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7EB9E103-25D5-464E-8F27-04269345C13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0422922"/>
              </p:ext>
            </p:extLst>
          </p:nvPr>
        </p:nvGraphicFramePr>
        <p:xfrm>
          <a:off x="721801" y="1995755"/>
          <a:ext cx="5946128" cy="419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Flödesschema: Koppling 1">
            <a:extLst>
              <a:ext uri="{FF2B5EF4-FFF2-40B4-BE49-F238E27FC236}">
                <a16:creationId xmlns:a16="http://schemas.microsoft.com/office/drawing/2014/main" id="{A27F64A5-3AFC-45AB-B81E-73B75837813B}"/>
              </a:ext>
            </a:extLst>
          </p:cNvPr>
          <p:cNvSpPr/>
          <p:nvPr/>
        </p:nvSpPr>
        <p:spPr>
          <a:xfrm>
            <a:off x="7171361" y="2113908"/>
            <a:ext cx="1548000" cy="1548000"/>
          </a:xfrm>
          <a:prstGeom prst="flowChartConnector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600"/>
              <a:t>Negativ trend 2011-2020</a:t>
            </a:r>
          </a:p>
        </p:txBody>
      </p:sp>
      <p:sp>
        <p:nvSpPr>
          <p:cNvPr id="6" name="Flödesschema: Koppling 5">
            <a:extLst>
              <a:ext uri="{FF2B5EF4-FFF2-40B4-BE49-F238E27FC236}">
                <a16:creationId xmlns:a16="http://schemas.microsoft.com/office/drawing/2014/main" id="{FB4D3ACD-BCE9-4ADA-B1D0-272002DCE85A}"/>
              </a:ext>
            </a:extLst>
          </p:cNvPr>
          <p:cNvSpPr/>
          <p:nvPr/>
        </p:nvSpPr>
        <p:spPr>
          <a:xfrm>
            <a:off x="7171361" y="4090955"/>
            <a:ext cx="1548000" cy="1548000"/>
          </a:xfrm>
          <a:prstGeom prst="flowChartConnector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800" dirty="0"/>
              <a:t>8 %</a:t>
            </a:r>
            <a:endParaRPr lang="sv-SE" sz="2000" dirty="0"/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A080CB18-A740-431B-B92D-85862386BA70}"/>
              </a:ext>
            </a:extLst>
          </p:cNvPr>
          <p:cNvSpPr txBox="1"/>
          <p:nvPr/>
        </p:nvSpPr>
        <p:spPr>
          <a:xfrm>
            <a:off x="7016719" y="5763981"/>
            <a:ext cx="25737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900" dirty="0"/>
              <a:t>Förändring 2020 jämfört med 2019</a:t>
            </a:r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283DC971-BD10-4AB6-985F-92FA610A0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4F79DB26-F6F8-4821-B07F-1F0F5C3AF37E}" type="slidenum">
              <a:rPr lang="sv-SE" smtClean="0"/>
              <a:t>3</a:t>
            </a:fld>
            <a:endParaRPr lang="sv-SE"/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D2A4FDD8-8BAE-478D-9A7B-12DCD1810F4F}"/>
              </a:ext>
            </a:extLst>
          </p:cNvPr>
          <p:cNvSpPr txBox="1"/>
          <p:nvPr/>
        </p:nvSpPr>
        <p:spPr>
          <a:xfrm>
            <a:off x="1189608" y="6356350"/>
            <a:ext cx="50602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v-SE" sz="900"/>
          </a:p>
        </p:txBody>
      </p:sp>
    </p:spTree>
    <p:extLst>
      <p:ext uri="{BB962C8B-B14F-4D97-AF65-F5344CB8AC3E}">
        <p14:creationId xmlns:p14="http://schemas.microsoft.com/office/powerpoint/2010/main" val="39202264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0D62C6D4-0DA8-4BD6-B960-0697621F2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000" b="1" dirty="0"/>
              <a:t>Fästmassor lättvikt</a:t>
            </a:r>
            <a:br>
              <a:rPr lang="sv-SE" sz="2000" dirty="0"/>
            </a:br>
            <a:r>
              <a:rPr lang="sv-SE" sz="2000" dirty="0"/>
              <a:t>Mycket stark positiv trend. Genomsnittsvolymen växte med 11 procent under 2020 enligt insamlad statistik från medlemsföretagen. 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7EB9E103-25D5-464E-8F27-04269345C13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9439614"/>
              </p:ext>
            </p:extLst>
          </p:nvPr>
        </p:nvGraphicFramePr>
        <p:xfrm>
          <a:off x="721801" y="1995755"/>
          <a:ext cx="5946128" cy="419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Flödesschema: Koppling 1">
            <a:extLst>
              <a:ext uri="{FF2B5EF4-FFF2-40B4-BE49-F238E27FC236}">
                <a16:creationId xmlns:a16="http://schemas.microsoft.com/office/drawing/2014/main" id="{A27F64A5-3AFC-45AB-B81E-73B75837813B}"/>
              </a:ext>
            </a:extLst>
          </p:cNvPr>
          <p:cNvSpPr/>
          <p:nvPr/>
        </p:nvSpPr>
        <p:spPr>
          <a:xfrm>
            <a:off x="7171361" y="2113908"/>
            <a:ext cx="1548000" cy="1548000"/>
          </a:xfrm>
          <a:prstGeom prst="flowChartConnector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600"/>
              <a:t>Mycket  positiv trend 2011-2020</a:t>
            </a:r>
          </a:p>
        </p:txBody>
      </p:sp>
      <p:sp>
        <p:nvSpPr>
          <p:cNvPr id="6" name="Flödesschema: Koppling 5">
            <a:extLst>
              <a:ext uri="{FF2B5EF4-FFF2-40B4-BE49-F238E27FC236}">
                <a16:creationId xmlns:a16="http://schemas.microsoft.com/office/drawing/2014/main" id="{FB4D3ACD-BCE9-4ADA-B1D0-272002DCE85A}"/>
              </a:ext>
            </a:extLst>
          </p:cNvPr>
          <p:cNvSpPr/>
          <p:nvPr/>
        </p:nvSpPr>
        <p:spPr>
          <a:xfrm>
            <a:off x="7171361" y="4134282"/>
            <a:ext cx="1548000" cy="1548000"/>
          </a:xfrm>
          <a:prstGeom prst="flowChartConnector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400" dirty="0"/>
              <a:t>+ 11 %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504A8D9A-91DC-4223-9CF8-3A3FBDC690D1}"/>
              </a:ext>
            </a:extLst>
          </p:cNvPr>
          <p:cNvSpPr txBox="1"/>
          <p:nvPr/>
        </p:nvSpPr>
        <p:spPr>
          <a:xfrm>
            <a:off x="6847040" y="5763981"/>
            <a:ext cx="253821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900" dirty="0"/>
              <a:t>Förändring 2020 jämfört med 2019</a:t>
            </a:r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42A9EC4B-0556-4721-BC9C-A522F21A4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09A46A92-FF91-48D3-8FE0-D299B8041A4C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946665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0D62C6D4-0DA8-4BD6-B960-0697621F2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98533"/>
            <a:ext cx="8229600" cy="1305879"/>
          </a:xfrm>
        </p:spPr>
        <p:txBody>
          <a:bodyPr/>
          <a:lstStyle/>
          <a:p>
            <a:r>
              <a:rPr lang="sv-SE" sz="2000" b="1" dirty="0"/>
              <a:t>Fogmassor</a:t>
            </a:r>
            <a:br>
              <a:rPr lang="sv-SE" sz="2000" dirty="0"/>
            </a:br>
            <a:r>
              <a:rPr lang="sv-SE" sz="2000" dirty="0"/>
              <a:t>Stabil utveckling under perioden 2011-2020. Genomsnittsvolymen minskade dock med 5 procent under 2020. 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7EB9E103-25D5-464E-8F27-04269345C13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1041171"/>
              </p:ext>
            </p:extLst>
          </p:nvPr>
        </p:nvGraphicFramePr>
        <p:xfrm>
          <a:off x="721801" y="1995755"/>
          <a:ext cx="5946128" cy="419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Flödesschema: Koppling 1">
            <a:extLst>
              <a:ext uri="{FF2B5EF4-FFF2-40B4-BE49-F238E27FC236}">
                <a16:creationId xmlns:a16="http://schemas.microsoft.com/office/drawing/2014/main" id="{A27F64A5-3AFC-45AB-B81E-73B75837813B}"/>
              </a:ext>
            </a:extLst>
          </p:cNvPr>
          <p:cNvSpPr/>
          <p:nvPr/>
        </p:nvSpPr>
        <p:spPr>
          <a:xfrm>
            <a:off x="7171361" y="2113908"/>
            <a:ext cx="1548000" cy="1548000"/>
          </a:xfrm>
          <a:prstGeom prst="flowChartConnector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400"/>
              <a:t>Stabil utveckling</a:t>
            </a:r>
          </a:p>
          <a:p>
            <a:pPr algn="ctr"/>
            <a:r>
              <a:rPr lang="sv-SE" sz="1400"/>
              <a:t>2011-2020</a:t>
            </a:r>
          </a:p>
        </p:txBody>
      </p:sp>
      <p:sp>
        <p:nvSpPr>
          <p:cNvPr id="6" name="Flödesschema: Koppling 5">
            <a:extLst>
              <a:ext uri="{FF2B5EF4-FFF2-40B4-BE49-F238E27FC236}">
                <a16:creationId xmlns:a16="http://schemas.microsoft.com/office/drawing/2014/main" id="{FB4D3ACD-BCE9-4ADA-B1D0-272002DCE85A}"/>
              </a:ext>
            </a:extLst>
          </p:cNvPr>
          <p:cNvSpPr/>
          <p:nvPr/>
        </p:nvSpPr>
        <p:spPr>
          <a:xfrm>
            <a:off x="7171361" y="4134282"/>
            <a:ext cx="1548000" cy="1548000"/>
          </a:xfrm>
          <a:prstGeom prst="flowChartConnector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800" dirty="0"/>
              <a:t>- 5 %</a:t>
            </a:r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1BE78AE-F5D8-4B30-A780-2806D8E0E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8A3ED8A9-BB94-4945-A3CF-5530440F1F08}" type="slidenum">
              <a:rPr lang="sv-SE" smtClean="0"/>
              <a:t>5</a:t>
            </a:fld>
            <a:endParaRPr lang="sv-SE"/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518DBD07-EDEE-4804-82FC-E04079A60CA2}"/>
              </a:ext>
            </a:extLst>
          </p:cNvPr>
          <p:cNvSpPr txBox="1"/>
          <p:nvPr/>
        </p:nvSpPr>
        <p:spPr>
          <a:xfrm>
            <a:off x="6916871" y="5682282"/>
            <a:ext cx="253821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900" dirty="0"/>
              <a:t>Förändring 2020 jämfört med 2019</a:t>
            </a:r>
          </a:p>
        </p:txBody>
      </p:sp>
    </p:spTree>
    <p:extLst>
      <p:ext uri="{BB962C8B-B14F-4D97-AF65-F5344CB8AC3E}">
        <p14:creationId xmlns:p14="http://schemas.microsoft.com/office/powerpoint/2010/main" val="27567730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0D62C6D4-0DA8-4BD6-B960-0697621F2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98534"/>
            <a:ext cx="8229600" cy="1143000"/>
          </a:xfrm>
        </p:spPr>
        <p:txBody>
          <a:bodyPr/>
          <a:lstStyle/>
          <a:p>
            <a:r>
              <a:rPr lang="sv-SE" sz="2000" b="1" dirty="0" err="1"/>
              <a:t>Flytfix</a:t>
            </a:r>
            <a:br>
              <a:rPr lang="sv-SE" sz="2000" dirty="0"/>
            </a:br>
            <a:r>
              <a:rPr lang="sv-SE" sz="2000" dirty="0"/>
              <a:t>Genomsnittsvolymen minskade med 9 procent under 2020 jämfört med 2019. Trenden sedan 2011 är dock positiv.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7EB9E103-25D5-464E-8F27-04269345C13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26460286"/>
              </p:ext>
            </p:extLst>
          </p:nvPr>
        </p:nvGraphicFramePr>
        <p:xfrm>
          <a:off x="721801" y="1995755"/>
          <a:ext cx="5946128" cy="419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Flödesschema: Koppling 1">
            <a:extLst>
              <a:ext uri="{FF2B5EF4-FFF2-40B4-BE49-F238E27FC236}">
                <a16:creationId xmlns:a16="http://schemas.microsoft.com/office/drawing/2014/main" id="{A27F64A5-3AFC-45AB-B81E-73B75837813B}"/>
              </a:ext>
            </a:extLst>
          </p:cNvPr>
          <p:cNvSpPr/>
          <p:nvPr/>
        </p:nvSpPr>
        <p:spPr>
          <a:xfrm>
            <a:off x="7171361" y="2113908"/>
            <a:ext cx="1548000" cy="1548000"/>
          </a:xfrm>
          <a:prstGeom prst="flowChartConnector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600"/>
              <a:t>Positiv trend 2011-2020</a:t>
            </a:r>
          </a:p>
        </p:txBody>
      </p:sp>
      <p:sp>
        <p:nvSpPr>
          <p:cNvPr id="6" name="Flödesschema: Koppling 5">
            <a:extLst>
              <a:ext uri="{FF2B5EF4-FFF2-40B4-BE49-F238E27FC236}">
                <a16:creationId xmlns:a16="http://schemas.microsoft.com/office/drawing/2014/main" id="{FB4D3ACD-BCE9-4ADA-B1D0-272002DCE85A}"/>
              </a:ext>
            </a:extLst>
          </p:cNvPr>
          <p:cNvSpPr/>
          <p:nvPr/>
        </p:nvSpPr>
        <p:spPr>
          <a:xfrm>
            <a:off x="7171361" y="4134282"/>
            <a:ext cx="1548000" cy="1548000"/>
          </a:xfrm>
          <a:prstGeom prst="flowChartConnector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800" dirty="0"/>
              <a:t>- 9 %</a:t>
            </a:r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EFF74EB1-64B2-4A39-9239-8295AA108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70028E1F-89BA-4399-A835-61DF9BFF94FE}" type="slidenum">
              <a:rPr lang="sv-SE" smtClean="0"/>
              <a:t>6</a:t>
            </a:fld>
            <a:endParaRPr lang="sv-SE"/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FA7FC326-C1FD-407E-B8FF-F4D86FFA6638}"/>
              </a:ext>
            </a:extLst>
          </p:cNvPr>
          <p:cNvSpPr txBox="1"/>
          <p:nvPr/>
        </p:nvSpPr>
        <p:spPr>
          <a:xfrm>
            <a:off x="6954577" y="5758435"/>
            <a:ext cx="253821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900" dirty="0"/>
              <a:t>Förändring 2020 jämfört med 2019</a:t>
            </a:r>
          </a:p>
        </p:txBody>
      </p:sp>
    </p:spTree>
    <p:extLst>
      <p:ext uri="{BB962C8B-B14F-4D97-AF65-F5344CB8AC3E}">
        <p14:creationId xmlns:p14="http://schemas.microsoft.com/office/powerpoint/2010/main" val="21783311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0D62C6D4-0DA8-4BD6-B960-0697621F2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000" b="1" dirty="0"/>
              <a:t>Tätskikt vätskebaserat</a:t>
            </a:r>
            <a:br>
              <a:rPr lang="sv-SE" sz="2000" dirty="0"/>
            </a:br>
            <a:r>
              <a:rPr lang="sv-SE" sz="2000" dirty="0"/>
              <a:t>Stabil utveckling under perioden </a:t>
            </a:r>
            <a:r>
              <a:rPr lang="sv-SE" sz="2000"/>
              <a:t>2011-2020</a:t>
            </a:r>
            <a:r>
              <a:rPr lang="sv-SE" sz="2000" dirty="0"/>
              <a:t>. Genomsnittsvolymen har minskat med 21 procent under 2020 jämfört med 2019.  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7EB9E103-25D5-464E-8F27-04269345C13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6340986"/>
              </p:ext>
            </p:extLst>
          </p:nvPr>
        </p:nvGraphicFramePr>
        <p:xfrm>
          <a:off x="721801" y="1995755"/>
          <a:ext cx="5946128" cy="419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Flödesschema: Koppling 1">
            <a:extLst>
              <a:ext uri="{FF2B5EF4-FFF2-40B4-BE49-F238E27FC236}">
                <a16:creationId xmlns:a16="http://schemas.microsoft.com/office/drawing/2014/main" id="{A27F64A5-3AFC-45AB-B81E-73B75837813B}"/>
              </a:ext>
            </a:extLst>
          </p:cNvPr>
          <p:cNvSpPr/>
          <p:nvPr/>
        </p:nvSpPr>
        <p:spPr>
          <a:xfrm>
            <a:off x="7171361" y="2113908"/>
            <a:ext cx="1548000" cy="1548000"/>
          </a:xfrm>
          <a:prstGeom prst="flowChartConnector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600"/>
              <a:t>Stabil utveckling 2011-2020</a:t>
            </a:r>
          </a:p>
        </p:txBody>
      </p:sp>
      <p:sp>
        <p:nvSpPr>
          <p:cNvPr id="6" name="Flödesschema: Koppling 5">
            <a:extLst>
              <a:ext uri="{FF2B5EF4-FFF2-40B4-BE49-F238E27FC236}">
                <a16:creationId xmlns:a16="http://schemas.microsoft.com/office/drawing/2014/main" id="{FB4D3ACD-BCE9-4ADA-B1D0-272002DCE85A}"/>
              </a:ext>
            </a:extLst>
          </p:cNvPr>
          <p:cNvSpPr/>
          <p:nvPr/>
        </p:nvSpPr>
        <p:spPr>
          <a:xfrm>
            <a:off x="7171361" y="4134282"/>
            <a:ext cx="1548000" cy="1548000"/>
          </a:xfrm>
          <a:prstGeom prst="flowChartConnector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800" dirty="0"/>
              <a:t>- 21 %</a:t>
            </a:r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A3DBADDD-84AF-47CE-AEAB-D5ABDBF18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2BA9955B-C1E6-497D-82D2-1AB4BE731E3D}" type="slidenum">
              <a:rPr lang="sv-SE" smtClean="0"/>
              <a:t>7</a:t>
            </a:fld>
            <a:endParaRPr lang="sv-SE"/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054FDA0A-9485-437C-BF8A-44BC784AA690}"/>
              </a:ext>
            </a:extLst>
          </p:cNvPr>
          <p:cNvSpPr txBox="1"/>
          <p:nvPr/>
        </p:nvSpPr>
        <p:spPr>
          <a:xfrm>
            <a:off x="7020565" y="5682282"/>
            <a:ext cx="253821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900" dirty="0"/>
              <a:t>Förändring 2020 jämfört med 2019</a:t>
            </a:r>
          </a:p>
        </p:txBody>
      </p:sp>
    </p:spTree>
    <p:extLst>
      <p:ext uri="{BB962C8B-B14F-4D97-AF65-F5344CB8AC3E}">
        <p14:creationId xmlns:p14="http://schemas.microsoft.com/office/powerpoint/2010/main" val="98679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0D62C6D4-0DA8-4BD6-B960-0697621F2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000" b="1" dirty="0"/>
              <a:t>Tätskikt folie</a:t>
            </a:r>
            <a:br>
              <a:rPr lang="sv-SE" sz="2000" dirty="0"/>
            </a:br>
            <a:r>
              <a:rPr lang="sv-SE" sz="2000" dirty="0"/>
              <a:t>En starkt positiv trend 2011-2020. Genomsnittsvolymen minskade med 6 procent under 2020 jämfört med 2019 enligt insamlad statistik.  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7EB9E103-25D5-464E-8F27-04269345C13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15038312"/>
              </p:ext>
            </p:extLst>
          </p:nvPr>
        </p:nvGraphicFramePr>
        <p:xfrm>
          <a:off x="721801" y="1995755"/>
          <a:ext cx="5946128" cy="419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Flödesschema: Koppling 1">
            <a:extLst>
              <a:ext uri="{FF2B5EF4-FFF2-40B4-BE49-F238E27FC236}">
                <a16:creationId xmlns:a16="http://schemas.microsoft.com/office/drawing/2014/main" id="{A27F64A5-3AFC-45AB-B81E-73B75837813B}"/>
              </a:ext>
            </a:extLst>
          </p:cNvPr>
          <p:cNvSpPr/>
          <p:nvPr/>
        </p:nvSpPr>
        <p:spPr>
          <a:xfrm>
            <a:off x="7171361" y="2113908"/>
            <a:ext cx="1548000" cy="1548000"/>
          </a:xfrm>
          <a:prstGeom prst="flowChartConnector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400"/>
              <a:t>Starkt positiv  trend </a:t>
            </a:r>
          </a:p>
          <a:p>
            <a:pPr algn="ctr"/>
            <a:r>
              <a:rPr lang="sv-SE" sz="1400"/>
              <a:t>2011-2020</a:t>
            </a:r>
          </a:p>
        </p:txBody>
      </p:sp>
      <p:sp>
        <p:nvSpPr>
          <p:cNvPr id="6" name="Flödesschema: Koppling 5">
            <a:extLst>
              <a:ext uri="{FF2B5EF4-FFF2-40B4-BE49-F238E27FC236}">
                <a16:creationId xmlns:a16="http://schemas.microsoft.com/office/drawing/2014/main" id="{FB4D3ACD-BCE9-4ADA-B1D0-272002DCE85A}"/>
              </a:ext>
            </a:extLst>
          </p:cNvPr>
          <p:cNvSpPr/>
          <p:nvPr/>
        </p:nvSpPr>
        <p:spPr>
          <a:xfrm>
            <a:off x="7171361" y="4134282"/>
            <a:ext cx="1548000" cy="1548000"/>
          </a:xfrm>
          <a:prstGeom prst="flowChartConnector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400" dirty="0"/>
              <a:t>- 6 %</a:t>
            </a:r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1491B839-40B8-412D-B4FF-B9D24D770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B99AF22C-720A-41D2-80E5-A06B011833C6}" type="slidenum">
              <a:rPr lang="sv-SE" smtClean="0"/>
              <a:t>8</a:t>
            </a:fld>
            <a:endParaRPr lang="sv-SE"/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E9BE954F-4C4D-44DD-AEDE-3DA5EC5950D3}"/>
              </a:ext>
            </a:extLst>
          </p:cNvPr>
          <p:cNvSpPr txBox="1"/>
          <p:nvPr/>
        </p:nvSpPr>
        <p:spPr>
          <a:xfrm>
            <a:off x="7077126" y="5682282"/>
            <a:ext cx="253821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900" dirty="0"/>
              <a:t>Förändring 2020 jämfört med 2019</a:t>
            </a:r>
          </a:p>
        </p:txBody>
      </p:sp>
    </p:spTree>
    <p:extLst>
      <p:ext uri="{BB962C8B-B14F-4D97-AF65-F5344CB8AC3E}">
        <p14:creationId xmlns:p14="http://schemas.microsoft.com/office/powerpoint/2010/main" val="1201948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0D62C6D4-0DA8-4BD6-B960-0697621F2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000"/>
              <a:t>Täta skivor*</a:t>
            </a:r>
            <a:br>
              <a:rPr lang="sv-SE" sz="2000"/>
            </a:br>
            <a:r>
              <a:rPr lang="sv-SE" sz="2000"/>
              <a:t>Tydlig negativ trend 2015-2018. Stor volatilitet i siffrorna. Genomsnittsvolymen ökade med drygt 60 procent under 2018. 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7EB9E103-25D5-464E-8F27-04269345C13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53774131"/>
              </p:ext>
            </p:extLst>
          </p:nvPr>
        </p:nvGraphicFramePr>
        <p:xfrm>
          <a:off x="721801" y="1995755"/>
          <a:ext cx="5946128" cy="419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Flödesschema: Koppling 1">
            <a:extLst>
              <a:ext uri="{FF2B5EF4-FFF2-40B4-BE49-F238E27FC236}">
                <a16:creationId xmlns:a16="http://schemas.microsoft.com/office/drawing/2014/main" id="{A27F64A5-3AFC-45AB-B81E-73B75837813B}"/>
              </a:ext>
            </a:extLst>
          </p:cNvPr>
          <p:cNvSpPr/>
          <p:nvPr/>
        </p:nvSpPr>
        <p:spPr>
          <a:xfrm>
            <a:off x="7171361" y="2113908"/>
            <a:ext cx="1548000" cy="1548000"/>
          </a:xfrm>
          <a:prstGeom prst="flowChartConnector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400"/>
              <a:t>Negativ trend 2015-2018</a:t>
            </a:r>
          </a:p>
        </p:txBody>
      </p:sp>
      <p:sp>
        <p:nvSpPr>
          <p:cNvPr id="6" name="Flödesschema: Koppling 5">
            <a:extLst>
              <a:ext uri="{FF2B5EF4-FFF2-40B4-BE49-F238E27FC236}">
                <a16:creationId xmlns:a16="http://schemas.microsoft.com/office/drawing/2014/main" id="{FB4D3ACD-BCE9-4ADA-B1D0-272002DCE85A}"/>
              </a:ext>
            </a:extLst>
          </p:cNvPr>
          <p:cNvSpPr/>
          <p:nvPr/>
        </p:nvSpPr>
        <p:spPr>
          <a:xfrm>
            <a:off x="7171361" y="4134282"/>
            <a:ext cx="1548000" cy="1548000"/>
          </a:xfrm>
          <a:prstGeom prst="flowChartConnector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400"/>
              <a:t>+ 63 %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5A4A87DC-907B-4782-AD5F-1179D3B5407A}"/>
              </a:ext>
            </a:extLst>
          </p:cNvPr>
          <p:cNvSpPr txBox="1"/>
          <p:nvPr/>
        </p:nvSpPr>
        <p:spPr>
          <a:xfrm>
            <a:off x="7006975" y="5763981"/>
            <a:ext cx="20651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/>
              <a:t>Förändring 2018 jämfört med 2017</a:t>
            </a:r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DECFEAEC-3A3F-45F5-80AA-88C296B39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81D70FC5-18EA-43B6-BC5A-64497C8CAC2E}" type="slidenum">
              <a:rPr lang="sv-SE" smtClean="0"/>
              <a:t>9</a:t>
            </a:fld>
            <a:endParaRPr lang="sv-SE"/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360155C1-27E3-4E57-AE24-B69A389B15EC}"/>
              </a:ext>
            </a:extLst>
          </p:cNvPr>
          <p:cNvSpPr txBox="1"/>
          <p:nvPr/>
        </p:nvSpPr>
        <p:spPr>
          <a:xfrm>
            <a:off x="1003177" y="6356350"/>
            <a:ext cx="56647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900"/>
              <a:t>*Siffrorna för 2019-2020 utgår </a:t>
            </a:r>
            <a:r>
              <a:rPr lang="sv-SE" sz="900" err="1"/>
              <a:t>pga</a:t>
            </a:r>
            <a:r>
              <a:rPr lang="sv-SE" sz="900"/>
              <a:t> för få respondenter</a:t>
            </a:r>
            <a:r>
              <a:rPr lang="sv-SE" sz="1050"/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32173408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0D62C6D4-0DA8-4BD6-B960-0697621F2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98534"/>
            <a:ext cx="8229600" cy="1143000"/>
          </a:xfrm>
        </p:spPr>
        <p:txBody>
          <a:bodyPr/>
          <a:lstStyle/>
          <a:p>
            <a:r>
              <a:rPr lang="sv-SE" sz="2000" b="1" dirty="0"/>
              <a:t>Kakel &amp; Klinker</a:t>
            </a:r>
            <a:br>
              <a:rPr lang="sv-SE" sz="2000" dirty="0"/>
            </a:br>
            <a:r>
              <a:rPr lang="sv-SE" sz="2000" dirty="0"/>
              <a:t>Genomsnittsvolymen ökade med drygt 1 procent under 2020 enligt siffror från medlemsföretagen.  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7EB9E103-25D5-464E-8F27-04269345C13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79708277"/>
              </p:ext>
            </p:extLst>
          </p:nvPr>
        </p:nvGraphicFramePr>
        <p:xfrm>
          <a:off x="721801" y="2039082"/>
          <a:ext cx="5946128" cy="419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Flödesschema: Koppling 1">
            <a:extLst>
              <a:ext uri="{FF2B5EF4-FFF2-40B4-BE49-F238E27FC236}">
                <a16:creationId xmlns:a16="http://schemas.microsoft.com/office/drawing/2014/main" id="{A27F64A5-3AFC-45AB-B81E-73B75837813B}"/>
              </a:ext>
            </a:extLst>
          </p:cNvPr>
          <p:cNvSpPr/>
          <p:nvPr/>
        </p:nvSpPr>
        <p:spPr>
          <a:xfrm>
            <a:off x="7171361" y="2113908"/>
            <a:ext cx="1548000" cy="1548000"/>
          </a:xfrm>
          <a:prstGeom prst="flowChartConnector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400"/>
              <a:t>Positiv trend </a:t>
            </a:r>
          </a:p>
          <a:p>
            <a:pPr algn="ctr"/>
            <a:r>
              <a:rPr lang="sv-SE" sz="1400"/>
              <a:t>2017-2020</a:t>
            </a:r>
          </a:p>
        </p:txBody>
      </p:sp>
      <p:sp>
        <p:nvSpPr>
          <p:cNvPr id="6" name="Flödesschema: Koppling 5">
            <a:extLst>
              <a:ext uri="{FF2B5EF4-FFF2-40B4-BE49-F238E27FC236}">
                <a16:creationId xmlns:a16="http://schemas.microsoft.com/office/drawing/2014/main" id="{FB4D3ACD-BCE9-4ADA-B1D0-272002DCE85A}"/>
              </a:ext>
            </a:extLst>
          </p:cNvPr>
          <p:cNvSpPr/>
          <p:nvPr/>
        </p:nvSpPr>
        <p:spPr>
          <a:xfrm>
            <a:off x="7171361" y="4134282"/>
            <a:ext cx="1548000" cy="1548000"/>
          </a:xfrm>
          <a:prstGeom prst="flowChartConnector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400">
                <a:solidFill>
                  <a:schemeClr val="bg1"/>
                </a:solidFill>
              </a:rPr>
              <a:t>+ 1 %</a:t>
            </a:r>
            <a:r>
              <a:rPr lang="sv-SE" sz="2400">
                <a:solidFill>
                  <a:srgbClr val="FF0000"/>
                </a:solidFill>
              </a:rPr>
              <a:t>  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E3274728-0DFF-4F42-AD16-9CF2CFA3852F}"/>
              </a:ext>
            </a:extLst>
          </p:cNvPr>
          <p:cNvSpPr txBox="1"/>
          <p:nvPr/>
        </p:nvSpPr>
        <p:spPr>
          <a:xfrm>
            <a:off x="6798206" y="5773407"/>
            <a:ext cx="28077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dirty="0"/>
              <a:t> Förändring 2020 jämfört med 2019</a:t>
            </a:r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386E6374-E1D1-49E9-AE87-87B35A703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B152FA74-4BF2-4D53-BAD6-380B39B0A75B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677751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0D62C6D4-0DA8-4BD6-B960-0697621F2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000" b="1" dirty="0"/>
              <a:t>Total import av keramiskt material från SCB</a:t>
            </a:r>
            <a:br>
              <a:rPr lang="sv-SE" sz="2000" dirty="0">
                <a:solidFill>
                  <a:prstClr val="white"/>
                </a:solidFill>
              </a:rPr>
            </a:br>
            <a:r>
              <a:rPr lang="sv-SE" sz="2000" dirty="0">
                <a:solidFill>
                  <a:prstClr val="white"/>
                </a:solidFill>
              </a:rPr>
              <a:t>Mätt i kronor minskade volymen med 1 procent under 2020 jämfört med 2019.</a:t>
            </a:r>
            <a:br>
              <a:rPr lang="sv-SE" sz="2000" dirty="0">
                <a:solidFill>
                  <a:prstClr val="white"/>
                </a:solidFill>
              </a:rPr>
            </a:br>
            <a:endParaRPr lang="sv-SE" dirty="0"/>
          </a:p>
        </p:txBody>
      </p:sp>
      <p:sp>
        <p:nvSpPr>
          <p:cNvPr id="7" name="Flödesschema: Koppling 6">
            <a:extLst>
              <a:ext uri="{FF2B5EF4-FFF2-40B4-BE49-F238E27FC236}">
                <a16:creationId xmlns:a16="http://schemas.microsoft.com/office/drawing/2014/main" id="{120DFB1E-59DA-4E65-B4D8-1D788177633E}"/>
              </a:ext>
            </a:extLst>
          </p:cNvPr>
          <p:cNvSpPr/>
          <p:nvPr/>
        </p:nvSpPr>
        <p:spPr>
          <a:xfrm>
            <a:off x="7138800" y="2353611"/>
            <a:ext cx="1548000" cy="1548000"/>
          </a:xfrm>
          <a:prstGeom prst="flowChartConnector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400" dirty="0"/>
              <a:t>-1 %</a:t>
            </a:r>
          </a:p>
        </p:txBody>
      </p:sp>
      <p:sp>
        <p:nvSpPr>
          <p:cNvPr id="15" name="textruta 14">
            <a:extLst>
              <a:ext uri="{FF2B5EF4-FFF2-40B4-BE49-F238E27FC236}">
                <a16:creationId xmlns:a16="http://schemas.microsoft.com/office/drawing/2014/main" id="{02F63B68-84DF-42F6-A027-A1E8B0EEFD97}"/>
              </a:ext>
            </a:extLst>
          </p:cNvPr>
          <p:cNvSpPr txBox="1"/>
          <p:nvPr/>
        </p:nvSpPr>
        <p:spPr>
          <a:xfrm>
            <a:off x="6897042" y="3947112"/>
            <a:ext cx="25530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dirty="0"/>
              <a:t>Utveckling 2020 jämfört med 2019</a:t>
            </a:r>
          </a:p>
          <a:p>
            <a:endParaRPr lang="sv-SE" sz="1000" dirty="0"/>
          </a:p>
        </p:txBody>
      </p:sp>
      <p:sp>
        <p:nvSpPr>
          <p:cNvPr id="2" name="Platshållare för sidfot 1">
            <a:extLst>
              <a:ext uri="{FF2B5EF4-FFF2-40B4-BE49-F238E27FC236}">
                <a16:creationId xmlns:a16="http://schemas.microsoft.com/office/drawing/2014/main" id="{B2469B8B-B4D9-4D5A-AACF-2B9177232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F30E866D-BAEF-4AD1-99CB-EA87EC3BF386}" type="slidenum">
              <a:rPr lang="sv-SE" smtClean="0"/>
              <a:t>11</a:t>
            </a:fld>
            <a:endParaRPr lang="sv-SE"/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E74FFFBF-5A0A-4BFB-91EC-8181F0E8514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1556436"/>
              </p:ext>
            </p:extLst>
          </p:nvPr>
        </p:nvGraphicFramePr>
        <p:xfrm>
          <a:off x="723600" y="1994400"/>
          <a:ext cx="5947200" cy="419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768360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0D62C6D4-0DA8-4BD6-B960-0697621F2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98534"/>
            <a:ext cx="8229600" cy="1294640"/>
          </a:xfrm>
        </p:spPr>
        <p:txBody>
          <a:bodyPr/>
          <a:lstStyle/>
          <a:p>
            <a:r>
              <a:rPr lang="sv-SE" sz="2000" b="1" dirty="0">
                <a:solidFill>
                  <a:prstClr val="white"/>
                </a:solidFill>
              </a:rPr>
              <a:t>Import av keramiskt material, SCB</a:t>
            </a:r>
            <a:br>
              <a:rPr lang="sv-SE" sz="2000" dirty="0">
                <a:solidFill>
                  <a:prstClr val="white"/>
                </a:solidFill>
              </a:rPr>
            </a:br>
            <a:r>
              <a:rPr lang="sv-SE" sz="2000" dirty="0">
                <a:solidFill>
                  <a:prstClr val="white"/>
                </a:solidFill>
              </a:rPr>
              <a:t>Mätt i kronor minskade volymen med 3 procent under andra halvåret 2020 jämfört med samma period 2019. Mätt i kvadratmeter var minskningen 6 procent under samma period.</a:t>
            </a:r>
            <a:endParaRPr lang="sv-SE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79ECFD34-433C-47A8-8CEE-FC25B3C3E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4F09A953-BDDD-48BE-82FB-9FF8C6835640}" type="slidenum">
              <a:rPr lang="sv-SE" smtClean="0"/>
              <a:t>12</a:t>
            </a:fld>
            <a:endParaRPr lang="sv-SE"/>
          </a:p>
        </p:txBody>
      </p:sp>
      <p:sp>
        <p:nvSpPr>
          <p:cNvPr id="6" name="Flödesschema: Koppling 5">
            <a:extLst>
              <a:ext uri="{FF2B5EF4-FFF2-40B4-BE49-F238E27FC236}">
                <a16:creationId xmlns:a16="http://schemas.microsoft.com/office/drawing/2014/main" id="{1662835F-5A86-495B-9906-3B83A47F4284}"/>
              </a:ext>
            </a:extLst>
          </p:cNvPr>
          <p:cNvSpPr/>
          <p:nvPr/>
        </p:nvSpPr>
        <p:spPr>
          <a:xfrm>
            <a:off x="7138800" y="2353611"/>
            <a:ext cx="1548000" cy="1548000"/>
          </a:xfrm>
          <a:prstGeom prst="flowChartConnector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800" dirty="0"/>
              <a:t>- 3 %</a:t>
            </a:r>
          </a:p>
          <a:p>
            <a:pPr algn="ctr"/>
            <a:r>
              <a:rPr lang="sv-SE" sz="2800" dirty="0">
                <a:solidFill>
                  <a:schemeClr val="bg1"/>
                </a:solidFill>
              </a:rPr>
              <a:t>SEK</a:t>
            </a:r>
          </a:p>
        </p:txBody>
      </p:sp>
      <p:sp>
        <p:nvSpPr>
          <p:cNvPr id="8" name="Flödesschema: Koppling 7">
            <a:extLst>
              <a:ext uri="{FF2B5EF4-FFF2-40B4-BE49-F238E27FC236}">
                <a16:creationId xmlns:a16="http://schemas.microsoft.com/office/drawing/2014/main" id="{3A020985-B134-48DA-8276-0CDBE44092E2}"/>
              </a:ext>
            </a:extLst>
          </p:cNvPr>
          <p:cNvSpPr/>
          <p:nvPr/>
        </p:nvSpPr>
        <p:spPr>
          <a:xfrm>
            <a:off x="7138800" y="4158086"/>
            <a:ext cx="1548000" cy="1548000"/>
          </a:xfrm>
          <a:prstGeom prst="flowChartConnector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800" dirty="0"/>
              <a:t>- 6  %</a:t>
            </a:r>
          </a:p>
          <a:p>
            <a:pPr algn="ctr"/>
            <a:r>
              <a:rPr lang="sv-SE" sz="2800" dirty="0">
                <a:solidFill>
                  <a:schemeClr val="bg1"/>
                </a:solidFill>
              </a:rPr>
              <a:t>m2</a:t>
            </a: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63771900-903B-44CB-BA3B-10D412E8DB29}"/>
              </a:ext>
            </a:extLst>
          </p:cNvPr>
          <p:cNvSpPr txBox="1"/>
          <p:nvPr/>
        </p:nvSpPr>
        <p:spPr>
          <a:xfrm>
            <a:off x="6645600" y="3928991"/>
            <a:ext cx="25815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900" dirty="0"/>
              <a:t>Kr: Förändring kv3-4 2020 jämfört med </a:t>
            </a:r>
            <a:r>
              <a:rPr lang="sv-SE" sz="900" dirty="0" err="1"/>
              <a:t>kv</a:t>
            </a:r>
            <a:r>
              <a:rPr lang="sv-SE" sz="900" dirty="0"/>
              <a:t> 3-4 2019</a:t>
            </a: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3F2BEBC1-A32B-4ED3-91B0-D94DDB1A5F45}"/>
              </a:ext>
            </a:extLst>
          </p:cNvPr>
          <p:cNvSpPr txBox="1"/>
          <p:nvPr/>
        </p:nvSpPr>
        <p:spPr>
          <a:xfrm>
            <a:off x="6551721" y="5733464"/>
            <a:ext cx="267540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900" dirty="0"/>
              <a:t>Kvm: Förändring </a:t>
            </a:r>
            <a:r>
              <a:rPr lang="sv-SE" sz="900" dirty="0" err="1"/>
              <a:t>kv</a:t>
            </a:r>
            <a:r>
              <a:rPr lang="sv-SE" sz="900" dirty="0"/>
              <a:t> 3-4 2020 jämfört med </a:t>
            </a:r>
            <a:r>
              <a:rPr lang="sv-SE" sz="900" dirty="0" err="1"/>
              <a:t>kv</a:t>
            </a:r>
            <a:r>
              <a:rPr lang="sv-SE" sz="900" dirty="0"/>
              <a:t> 3-4 2019</a:t>
            </a:r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47FEF4C2-9DE2-4A4B-9C23-EC6399BFDBE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66399793"/>
              </p:ext>
            </p:extLst>
          </p:nvPr>
        </p:nvGraphicFramePr>
        <p:xfrm>
          <a:off x="698400" y="1904400"/>
          <a:ext cx="5947200" cy="419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933447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0D62C6D4-0DA8-4BD6-B960-0697621F2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000" b="1"/>
              <a:t>Sammanfattning av konjunkturrapporten</a:t>
            </a: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C1238F88-902F-48CE-A381-F4C8643AF77C}"/>
              </a:ext>
            </a:extLst>
          </p:cNvPr>
          <p:cNvSpPr txBox="1"/>
          <p:nvPr/>
        </p:nvSpPr>
        <p:spPr>
          <a:xfrm>
            <a:off x="523188" y="2109033"/>
            <a:ext cx="822960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/>
              <a:t>KAF:s medlemmar kommer ofta in sent i byggprocessen.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600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/>
              <a:t>De påbörjade husbyggnadsinvesteringarna steg trots svagare konjunktur och minskade bruttoinvesteringar i övrigt  under 2020.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/>
              <a:t>I år väntas de totala husbyggnadsinvesteringarna öka svagt med 1 procent, där en uppgång inom bland annat kontor/handel och offentlig sektor dämpas av minskat byggande av flerbostadshus.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/>
              <a:t>Omräknat till golvytor finns det flera sektorer som bedöms växa i år, däribland nybyggnad av sjuk- och hälsovård, affärshus samt utbildningslokaler.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/>
              <a:t>Antalet beviljade bygglov har minskat med 5-6 procent för småhus och flerbostadshus mellan 2019 och 2020.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1E8966B-8459-4350-9ACD-62F2C10BE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FC8A0B97-16A4-4D1A-B1AB-C56DE91ECE7C}" type="slidenum">
              <a:rPr lang="sv-SE" smtClean="0"/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882798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0D62C6D4-0DA8-4BD6-B960-0697621F2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000" b="1"/>
              <a:t>Slutsatser</a:t>
            </a: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C1238F88-902F-48CE-A381-F4C8643AF77C}"/>
              </a:ext>
            </a:extLst>
          </p:cNvPr>
          <p:cNvSpPr txBox="1"/>
          <p:nvPr/>
        </p:nvSpPr>
        <p:spPr>
          <a:xfrm>
            <a:off x="575035" y="1779687"/>
            <a:ext cx="8111765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v-SE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/>
              <a:t>Den ekonomiska tillväxten väntas återhämta sig i år och hushållens konsumtion tar återigen fart, drivet av ett uppdämt behov. Husbyggnadsinvesteringarna hålls kvar kring 2020 års nivå.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/>
              <a:t>Nedbrutet på regioner väntas Västra Götaland utvecklas starkast i år, följt av Stockholm. Svagast utveckling väntas ske i Mellansverige och Skåne. </a:t>
            </a:r>
          </a:p>
          <a:p>
            <a:r>
              <a:rPr lang="sv-SE" sz="16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/>
              <a:t>När det gäller torrbruksmassor visar den insamlade statistiken på en långsiktig trend där traditionella fästmassor får stå tillbaka till förmån för lättvikt.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/>
              <a:t>Den insamlade statistiken pekar på något svagare utveckling under andra halvåret jämfört med första hos medlemsföretagen.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/>
              <a:t>Import av keramiskt material, mätt i kronor, minskade med 1 procent under 2020 jämfört med 2019.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/>
              <a:t>Även mätt i kvadratmeter var minskningen 1 procent under 2020 jämfört med 2019</a:t>
            </a:r>
            <a:r>
              <a:rPr lang="sv-SE" sz="1600" dirty="0">
                <a:solidFill>
                  <a:srgbClr val="FF0000"/>
                </a:solidFill>
              </a:rPr>
              <a:t>.</a:t>
            </a:r>
            <a:r>
              <a:rPr lang="sv-SE" dirty="0">
                <a:solidFill>
                  <a:srgbClr val="FF0000"/>
                </a:solidFill>
              </a:rPr>
              <a:t> </a:t>
            </a:r>
          </a:p>
          <a:p>
            <a:r>
              <a:rPr lang="sv-SE" strike="sngStrike" dirty="0"/>
              <a:t> </a:t>
            </a:r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09EB5CD2-3C40-4981-BE84-DE37D28CF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581B062C-9DA4-4B10-8EA7-C774BA81E25B}" type="slidenum">
              <a:rPr lang="sv-SE" smtClean="0"/>
              <a:t>14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892811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AAB79BD7-CB2A-4305-A546-3DAC2A63D07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016"/>
          <a:stretch/>
        </p:blipFill>
        <p:spPr>
          <a:xfrm>
            <a:off x="-1" y="-537286"/>
            <a:ext cx="9570129" cy="7395286"/>
          </a:xfrm>
          <a:prstGeom prst="rect">
            <a:avLst/>
          </a:prstGeom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B00B2974-82BE-4FED-ADA5-8B0DB31AFF61}"/>
              </a:ext>
            </a:extLst>
          </p:cNvPr>
          <p:cNvSpPr txBox="1"/>
          <p:nvPr/>
        </p:nvSpPr>
        <p:spPr>
          <a:xfrm>
            <a:off x="209321" y="4651367"/>
            <a:ext cx="421946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800">
                <a:solidFill>
                  <a:schemeClr val="bg1"/>
                </a:solidFill>
              </a:rPr>
              <a:t>WWW.NAVET.SE</a:t>
            </a:r>
          </a:p>
          <a:p>
            <a:r>
              <a:rPr lang="sv-SE">
                <a:solidFill>
                  <a:schemeClr val="bg1"/>
                </a:solidFill>
              </a:rPr>
              <a:t>Järnvägsgatan 11, 252 24 </a:t>
            </a:r>
          </a:p>
          <a:p>
            <a:r>
              <a:rPr lang="sv-SE">
                <a:solidFill>
                  <a:schemeClr val="bg1"/>
                </a:solidFill>
              </a:rPr>
              <a:t>Helsingborg</a:t>
            </a:r>
          </a:p>
          <a:p>
            <a:r>
              <a:rPr lang="sv-SE">
                <a:solidFill>
                  <a:schemeClr val="bg1"/>
                </a:solidFill>
              </a:rPr>
              <a:t>042-16 90 30</a:t>
            </a:r>
          </a:p>
          <a:p>
            <a:r>
              <a:rPr lang="sv-SE">
                <a:solidFill>
                  <a:schemeClr val="bg1"/>
                </a:solidFill>
              </a:rPr>
              <a:t>info@navet.se</a:t>
            </a:r>
          </a:p>
        </p:txBody>
      </p:sp>
      <p:sp>
        <p:nvSpPr>
          <p:cNvPr id="2" name="Platshållare för sidfot 1">
            <a:extLst>
              <a:ext uri="{FF2B5EF4-FFF2-40B4-BE49-F238E27FC236}">
                <a16:creationId xmlns:a16="http://schemas.microsoft.com/office/drawing/2014/main" id="{FA0FAE8E-4A46-4A2E-81BB-E1F5D26E5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937503965"/>
      </p:ext>
    </p:extLst>
  </p:cSld>
  <p:clrMapOvr>
    <a:masterClrMapping/>
  </p:clrMapOvr>
</p:sld>
</file>

<file path=ppt/theme/theme1.xml><?xml version="1.0" encoding="utf-8"?>
<a:theme xmlns:a="http://schemas.openxmlformats.org/drawingml/2006/main" name="Blått tema">
  <a:themeElements>
    <a:clrScheme name="Navet Analytics">
      <a:dk1>
        <a:srgbClr val="000000"/>
      </a:dk1>
      <a:lt1>
        <a:sysClr val="window" lastClr="FFFFFF"/>
      </a:lt1>
      <a:dk2>
        <a:srgbClr val="373737"/>
      </a:dk2>
      <a:lt2>
        <a:srgbClr val="F3F6F8"/>
      </a:lt2>
      <a:accent1>
        <a:srgbClr val="00325B"/>
      </a:accent1>
      <a:accent2>
        <a:srgbClr val="00AECB"/>
      </a:accent2>
      <a:accent3>
        <a:srgbClr val="7F2347"/>
      </a:accent3>
      <a:accent4>
        <a:srgbClr val="36424A"/>
      </a:accent4>
      <a:accent5>
        <a:srgbClr val="FF6418"/>
      </a:accent5>
      <a:accent6>
        <a:srgbClr val="007C5A"/>
      </a:accent6>
      <a:hlink>
        <a:srgbClr val="0000FF"/>
      </a:hlink>
      <a:folHlink>
        <a:srgbClr val="E0903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IF PP">
    <a:dk1>
      <a:srgbClr val="000000"/>
    </a:dk1>
    <a:lt1>
      <a:sysClr val="window" lastClr="FFFFFF"/>
    </a:lt1>
    <a:dk2>
      <a:srgbClr val="373737"/>
    </a:dk2>
    <a:lt2>
      <a:srgbClr val="F3F6F8"/>
    </a:lt2>
    <a:accent1>
      <a:srgbClr val="0089B4"/>
    </a:accent1>
    <a:accent2>
      <a:srgbClr val="DE5F3E"/>
    </a:accent2>
    <a:accent3>
      <a:srgbClr val="68D8D6"/>
    </a:accent3>
    <a:accent4>
      <a:srgbClr val="F0BC68"/>
    </a:accent4>
    <a:accent5>
      <a:srgbClr val="005A76"/>
    </a:accent5>
    <a:accent6>
      <a:srgbClr val="00B4AD"/>
    </a:accent6>
    <a:hlink>
      <a:srgbClr val="0000FF"/>
    </a:hlink>
    <a:folHlink>
      <a:srgbClr val="E0903F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IF PP">
    <a:dk1>
      <a:srgbClr val="000000"/>
    </a:dk1>
    <a:lt1>
      <a:sysClr val="window" lastClr="FFFFFF"/>
    </a:lt1>
    <a:dk2>
      <a:srgbClr val="373737"/>
    </a:dk2>
    <a:lt2>
      <a:srgbClr val="F3F6F8"/>
    </a:lt2>
    <a:accent1>
      <a:srgbClr val="0089B4"/>
    </a:accent1>
    <a:accent2>
      <a:srgbClr val="DE5F3E"/>
    </a:accent2>
    <a:accent3>
      <a:srgbClr val="68D8D6"/>
    </a:accent3>
    <a:accent4>
      <a:srgbClr val="F0BC68"/>
    </a:accent4>
    <a:accent5>
      <a:srgbClr val="005A76"/>
    </a:accent5>
    <a:accent6>
      <a:srgbClr val="00B4AD"/>
    </a:accent6>
    <a:hlink>
      <a:srgbClr val="0000FF"/>
    </a:hlink>
    <a:folHlink>
      <a:srgbClr val="E0903F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IF PP">
    <a:dk1>
      <a:srgbClr val="000000"/>
    </a:dk1>
    <a:lt1>
      <a:sysClr val="window" lastClr="FFFFFF"/>
    </a:lt1>
    <a:dk2>
      <a:srgbClr val="373737"/>
    </a:dk2>
    <a:lt2>
      <a:srgbClr val="F3F6F8"/>
    </a:lt2>
    <a:accent1>
      <a:srgbClr val="0089B4"/>
    </a:accent1>
    <a:accent2>
      <a:srgbClr val="DE5F3E"/>
    </a:accent2>
    <a:accent3>
      <a:srgbClr val="68D8D6"/>
    </a:accent3>
    <a:accent4>
      <a:srgbClr val="F0BC68"/>
    </a:accent4>
    <a:accent5>
      <a:srgbClr val="005A76"/>
    </a:accent5>
    <a:accent6>
      <a:srgbClr val="00B4AD"/>
    </a:accent6>
    <a:hlink>
      <a:srgbClr val="0000FF"/>
    </a:hlink>
    <a:folHlink>
      <a:srgbClr val="E0903F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IF PP">
    <a:dk1>
      <a:srgbClr val="000000"/>
    </a:dk1>
    <a:lt1>
      <a:sysClr val="window" lastClr="FFFFFF"/>
    </a:lt1>
    <a:dk2>
      <a:srgbClr val="373737"/>
    </a:dk2>
    <a:lt2>
      <a:srgbClr val="F3F6F8"/>
    </a:lt2>
    <a:accent1>
      <a:srgbClr val="0089B4"/>
    </a:accent1>
    <a:accent2>
      <a:srgbClr val="DE5F3E"/>
    </a:accent2>
    <a:accent3>
      <a:srgbClr val="68D8D6"/>
    </a:accent3>
    <a:accent4>
      <a:srgbClr val="F0BC68"/>
    </a:accent4>
    <a:accent5>
      <a:srgbClr val="005A76"/>
    </a:accent5>
    <a:accent6>
      <a:srgbClr val="00B4AD"/>
    </a:accent6>
    <a:hlink>
      <a:srgbClr val="0000FF"/>
    </a:hlink>
    <a:folHlink>
      <a:srgbClr val="E0903F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IF PP">
    <a:dk1>
      <a:srgbClr val="000000"/>
    </a:dk1>
    <a:lt1>
      <a:sysClr val="window" lastClr="FFFFFF"/>
    </a:lt1>
    <a:dk2>
      <a:srgbClr val="373737"/>
    </a:dk2>
    <a:lt2>
      <a:srgbClr val="F3F6F8"/>
    </a:lt2>
    <a:accent1>
      <a:srgbClr val="0089B4"/>
    </a:accent1>
    <a:accent2>
      <a:srgbClr val="DE5F3E"/>
    </a:accent2>
    <a:accent3>
      <a:srgbClr val="68D8D6"/>
    </a:accent3>
    <a:accent4>
      <a:srgbClr val="F0BC68"/>
    </a:accent4>
    <a:accent5>
      <a:srgbClr val="005A76"/>
    </a:accent5>
    <a:accent6>
      <a:srgbClr val="00B4AD"/>
    </a:accent6>
    <a:hlink>
      <a:srgbClr val="0000FF"/>
    </a:hlink>
    <a:folHlink>
      <a:srgbClr val="E0903F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IF PP">
    <a:dk1>
      <a:srgbClr val="000000"/>
    </a:dk1>
    <a:lt1>
      <a:sysClr val="window" lastClr="FFFFFF"/>
    </a:lt1>
    <a:dk2>
      <a:srgbClr val="373737"/>
    </a:dk2>
    <a:lt2>
      <a:srgbClr val="F3F6F8"/>
    </a:lt2>
    <a:accent1>
      <a:srgbClr val="0089B4"/>
    </a:accent1>
    <a:accent2>
      <a:srgbClr val="DE5F3E"/>
    </a:accent2>
    <a:accent3>
      <a:srgbClr val="68D8D6"/>
    </a:accent3>
    <a:accent4>
      <a:srgbClr val="F0BC68"/>
    </a:accent4>
    <a:accent5>
      <a:srgbClr val="005A76"/>
    </a:accent5>
    <a:accent6>
      <a:srgbClr val="00B4AD"/>
    </a:accent6>
    <a:hlink>
      <a:srgbClr val="0000FF"/>
    </a:hlink>
    <a:folHlink>
      <a:srgbClr val="E0903F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IF PP">
    <a:dk1>
      <a:srgbClr val="000000"/>
    </a:dk1>
    <a:lt1>
      <a:sysClr val="window" lastClr="FFFFFF"/>
    </a:lt1>
    <a:dk2>
      <a:srgbClr val="373737"/>
    </a:dk2>
    <a:lt2>
      <a:srgbClr val="F3F6F8"/>
    </a:lt2>
    <a:accent1>
      <a:srgbClr val="0089B4"/>
    </a:accent1>
    <a:accent2>
      <a:srgbClr val="DE5F3E"/>
    </a:accent2>
    <a:accent3>
      <a:srgbClr val="68D8D6"/>
    </a:accent3>
    <a:accent4>
      <a:srgbClr val="F0BC68"/>
    </a:accent4>
    <a:accent5>
      <a:srgbClr val="005A76"/>
    </a:accent5>
    <a:accent6>
      <a:srgbClr val="00B4AD"/>
    </a:accent6>
    <a:hlink>
      <a:srgbClr val="0000FF"/>
    </a:hlink>
    <a:folHlink>
      <a:srgbClr val="E0903F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IF PP">
    <a:dk1>
      <a:srgbClr val="000000"/>
    </a:dk1>
    <a:lt1>
      <a:sysClr val="window" lastClr="FFFFFF"/>
    </a:lt1>
    <a:dk2>
      <a:srgbClr val="373737"/>
    </a:dk2>
    <a:lt2>
      <a:srgbClr val="F3F6F8"/>
    </a:lt2>
    <a:accent1>
      <a:srgbClr val="0089B4"/>
    </a:accent1>
    <a:accent2>
      <a:srgbClr val="DE5F3E"/>
    </a:accent2>
    <a:accent3>
      <a:srgbClr val="68D8D6"/>
    </a:accent3>
    <a:accent4>
      <a:srgbClr val="F0BC68"/>
    </a:accent4>
    <a:accent5>
      <a:srgbClr val="005A76"/>
    </a:accent5>
    <a:accent6>
      <a:srgbClr val="00B4AD"/>
    </a:accent6>
    <a:hlink>
      <a:srgbClr val="0000FF"/>
    </a:hlink>
    <a:folHlink>
      <a:srgbClr val="E0903F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IF PP">
    <a:dk1>
      <a:srgbClr val="000000"/>
    </a:dk1>
    <a:lt1>
      <a:sysClr val="window" lastClr="FFFFFF"/>
    </a:lt1>
    <a:dk2>
      <a:srgbClr val="373737"/>
    </a:dk2>
    <a:lt2>
      <a:srgbClr val="F3F6F8"/>
    </a:lt2>
    <a:accent1>
      <a:srgbClr val="0089B4"/>
    </a:accent1>
    <a:accent2>
      <a:srgbClr val="DE5F3E"/>
    </a:accent2>
    <a:accent3>
      <a:srgbClr val="68D8D6"/>
    </a:accent3>
    <a:accent4>
      <a:srgbClr val="F0BC68"/>
    </a:accent4>
    <a:accent5>
      <a:srgbClr val="005A76"/>
    </a:accent5>
    <a:accent6>
      <a:srgbClr val="00B4AD"/>
    </a:accent6>
    <a:hlink>
      <a:srgbClr val="0000FF"/>
    </a:hlink>
    <a:folHlink>
      <a:srgbClr val="E0903F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042E8B580A56948B3649518216E5021" ma:contentTypeVersion="10" ma:contentTypeDescription="Skapa ett nytt dokument." ma:contentTypeScope="" ma:versionID="4cf85c574e1d7522869003d0503174e1">
  <xsd:schema xmlns:xsd="http://www.w3.org/2001/XMLSchema" xmlns:xs="http://www.w3.org/2001/XMLSchema" xmlns:p="http://schemas.microsoft.com/office/2006/metadata/properties" xmlns:ns2="19075c6e-c5dc-45de-b7f0-e68b1f4454f4" xmlns:ns3="33d695c2-3d7c-48b2-9c9e-704ab6836337" targetNamespace="http://schemas.microsoft.com/office/2006/metadata/properties" ma:root="true" ma:fieldsID="c8d0e30c70e09e3348120ad5f73ea83e" ns2:_="" ns3:_="">
    <xsd:import namespace="19075c6e-c5dc-45de-b7f0-e68b1f4454f4"/>
    <xsd:import namespace="33d695c2-3d7c-48b2-9c9e-704ab683633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075c6e-c5dc-45de-b7f0-e68b1f4454f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a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lat med information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d695c2-3d7c-48b2-9c9e-704ab683633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19075c6e-c5dc-45de-b7f0-e68b1f4454f4">
      <UserInfo>
        <DisplayName>Patrik Wikman</DisplayName>
        <AccountId>74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15249D96-2476-49B6-8B50-CC9B39D281E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4D48BC2-5AD1-4A20-88F8-D80BCC5B5199}">
  <ds:schemaRefs>
    <ds:schemaRef ds:uri="19075c6e-c5dc-45de-b7f0-e68b1f4454f4"/>
    <ds:schemaRef ds:uri="33d695c2-3d7c-48b2-9c9e-704ab683633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F8B20C6F-6ABA-4A84-A18B-213A2097BE21}">
  <ds:schemaRefs>
    <ds:schemaRef ds:uri="19075c6e-c5dc-45de-b7f0-e68b1f4454f4"/>
    <ds:schemaRef ds:uri="33d695c2-3d7c-48b2-9c9e-704ab6836337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424</TotalTime>
  <Words>830</Words>
  <Application>Microsoft Office PowerPoint</Application>
  <PresentationFormat>Bildspel på skärmen (4:3)</PresentationFormat>
  <Paragraphs>174</Paragraphs>
  <Slides>15</Slides>
  <Notes>15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Roboto</vt:lpstr>
      <vt:lpstr>Blått tema</vt:lpstr>
      <vt:lpstr>Torrbruksmassor och keramiskt material  Mars 2021 Byggkeramikrådet i samarbete med NAVET Analytics</vt:lpstr>
      <vt:lpstr>Läsanvisningar</vt:lpstr>
      <vt:lpstr>Fästmassor Genomsnittsvolymen ökade med 8 procent under 2020 jämfört med 2019 enligt insamlad statistik från medlemsföretagen.</vt:lpstr>
      <vt:lpstr>Fästmassor lättvikt Mycket stark positiv trend. Genomsnittsvolymen växte med 11 procent under 2020 enligt insamlad statistik från medlemsföretagen. </vt:lpstr>
      <vt:lpstr>Fogmassor Stabil utveckling under perioden 2011-2020. Genomsnittsvolymen minskade dock med 5 procent under 2020. </vt:lpstr>
      <vt:lpstr>Flytfix Genomsnittsvolymen minskade med 9 procent under 2020 jämfört med 2019. Trenden sedan 2011 är dock positiv.</vt:lpstr>
      <vt:lpstr>Tätskikt vätskebaserat Stabil utveckling under perioden 2011-2020. Genomsnittsvolymen har minskat med 21 procent under 2020 jämfört med 2019.  </vt:lpstr>
      <vt:lpstr>Tätskikt folie En starkt positiv trend 2011-2020. Genomsnittsvolymen minskade med 6 procent under 2020 jämfört med 2019 enligt insamlad statistik.  </vt:lpstr>
      <vt:lpstr>Täta skivor* Tydlig negativ trend 2015-2018. Stor volatilitet i siffrorna. Genomsnittsvolymen ökade med drygt 60 procent under 2018. </vt:lpstr>
      <vt:lpstr>Kakel &amp; Klinker Genomsnittsvolymen ökade med drygt 1 procent under 2020 enligt siffror från medlemsföretagen.  </vt:lpstr>
      <vt:lpstr>Total import av keramiskt material från SCB Mätt i kronor minskade volymen med 1 procent under 2020 jämfört med 2019. </vt:lpstr>
      <vt:lpstr>Import av keramiskt material, SCB Mätt i kronor minskade volymen med 3 procent under andra halvåret 2020 jämfört med samma period 2019. Mätt i kvadratmeter var minskningen 6 procent under samma period.</vt:lpstr>
      <vt:lpstr>Sammanfattning av konjunkturrapporten</vt:lpstr>
      <vt:lpstr>Slutsatser</vt:lpstr>
      <vt:lpstr>PowerPoint-presentation</vt:lpstr>
    </vt:vector>
  </TitlesOfParts>
  <Company>Hilanders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Bild 1</dc:title>
  <dc:creator>tomi</dc:creator>
  <cp:lastModifiedBy>Jenny Ingelström</cp:lastModifiedBy>
  <cp:revision>2</cp:revision>
  <cp:lastPrinted>2019-03-28T12:18:55Z</cp:lastPrinted>
  <dcterms:created xsi:type="dcterms:W3CDTF">2013-04-24T14:09:45Z</dcterms:created>
  <dcterms:modified xsi:type="dcterms:W3CDTF">2021-03-31T14:40:45Z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0x0101008042E8B580A56948B3649518216E5021</vt:lpwstr>
  </property>
  <property fmtid="{D5CDD505-2E9C-101B-9397-08002B2CF9AE}" pid="3" name="AuthorIds_UIVersion_1536">
    <vt:lpwstr>75</vt:lpwstr>
  </property>
</Properties>
</file>