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78" r:id="rId4"/>
    <p:sldId id="277" r:id="rId5"/>
    <p:sldId id="273" r:id="rId6"/>
    <p:sldId id="282" r:id="rId7"/>
    <p:sldId id="279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pos="3522" userDrawn="1">
          <p15:clr>
            <a:srgbClr val="A4A3A4"/>
          </p15:clr>
        </p15:guide>
        <p15:guide id="3" orient="horz" pos="799" userDrawn="1">
          <p15:clr>
            <a:srgbClr val="A4A3A4"/>
          </p15:clr>
        </p15:guide>
        <p15:guide id="4" pos="4158" userDrawn="1">
          <p15:clr>
            <a:srgbClr val="A4A3A4"/>
          </p15:clr>
        </p15:guide>
        <p15:guide id="5" pos="6879" userDrawn="1">
          <p15:clr>
            <a:srgbClr val="A4A3A4"/>
          </p15:clr>
        </p15:guide>
        <p15:guide id="6" pos="3477" userDrawn="1">
          <p15:clr>
            <a:srgbClr val="A4A3A4"/>
          </p15:clr>
        </p15:guide>
        <p15:guide id="7" pos="6924" userDrawn="1">
          <p15:clr>
            <a:srgbClr val="A4A3A4"/>
          </p15:clr>
        </p15:guide>
        <p15:guide id="8" pos="7559" userDrawn="1">
          <p15:clr>
            <a:srgbClr val="A4A3A4"/>
          </p15:clr>
        </p15:guide>
        <p15:guide id="9" pos="4203" userDrawn="1">
          <p15:clr>
            <a:srgbClr val="A4A3A4"/>
          </p15:clr>
        </p15:guide>
        <p15:guide id="10" pos="121" userDrawn="1">
          <p15:clr>
            <a:srgbClr val="A4A3A4"/>
          </p15:clr>
        </p15:guide>
        <p15:guide id="12" orient="horz" pos="845" userDrawn="1">
          <p15:clr>
            <a:srgbClr val="A4A3A4"/>
          </p15:clr>
        </p15:guide>
        <p15:guide id="13" orient="horz" pos="4201" userDrawn="1">
          <p15:clr>
            <a:srgbClr val="A4A3A4"/>
          </p15:clr>
        </p15:guide>
        <p15:guide id="14" orient="horz" pos="3566" userDrawn="1">
          <p15:clr>
            <a:srgbClr val="A4A3A4"/>
          </p15:clr>
        </p15:guide>
        <p15:guide id="15" orient="horz" pos="3521" userDrawn="1">
          <p15:clr>
            <a:srgbClr val="A4A3A4"/>
          </p15:clr>
        </p15:guide>
        <p15:guide id="16" pos="6244" userDrawn="1">
          <p15:clr>
            <a:srgbClr val="A4A3A4"/>
          </p15:clr>
        </p15:guide>
        <p15:guide id="17" pos="6199" userDrawn="1">
          <p15:clr>
            <a:srgbClr val="A4A3A4"/>
          </p15:clr>
        </p15:guide>
        <p15:guide id="18" orient="horz" pos="1480" userDrawn="1">
          <p15:clr>
            <a:srgbClr val="A4A3A4"/>
          </p15:clr>
        </p15:guide>
        <p15:guide id="19" orient="horz" pos="1525" userDrawn="1">
          <p15:clr>
            <a:srgbClr val="A4A3A4"/>
          </p15:clr>
        </p15:guide>
        <p15:guide id="20" orient="horz" pos="2886" userDrawn="1">
          <p15:clr>
            <a:srgbClr val="A4A3A4"/>
          </p15:clr>
        </p15:guide>
        <p15:guide id="21" orient="horz" pos="2840" userDrawn="1">
          <p15:clr>
            <a:srgbClr val="A4A3A4"/>
          </p15:clr>
        </p15:guide>
        <p15:guide id="22" pos="756" userDrawn="1">
          <p15:clr>
            <a:srgbClr val="A4A3A4"/>
          </p15:clr>
        </p15:guide>
        <p15:guide id="23" pos="801" userDrawn="1">
          <p15:clr>
            <a:srgbClr val="A4A3A4"/>
          </p15:clr>
        </p15:guide>
        <p15:guide id="24" pos="5564" userDrawn="1">
          <p15:clr>
            <a:srgbClr val="A4A3A4"/>
          </p15:clr>
        </p15:guide>
        <p15:guide id="25" pos="5518" userDrawn="1">
          <p15:clr>
            <a:srgbClr val="A4A3A4"/>
          </p15:clr>
        </p15:guide>
        <p15:guide id="26" pos="4883" userDrawn="1">
          <p15:clr>
            <a:srgbClr val="A4A3A4"/>
          </p15:clr>
        </p15:guide>
        <p15:guide id="27" pos="4838" userDrawn="1">
          <p15:clr>
            <a:srgbClr val="A4A3A4"/>
          </p15:clr>
        </p15:guide>
        <p15:guide id="28" orient="horz" pos="2205" userDrawn="1">
          <p15:clr>
            <a:srgbClr val="A4A3A4"/>
          </p15:clr>
        </p15:guide>
        <p15:guide id="29" orient="horz" pos="2160" userDrawn="1">
          <p15:clr>
            <a:srgbClr val="A4A3A4"/>
          </p15:clr>
        </p15:guide>
        <p15:guide id="30" pos="1436" userDrawn="1">
          <p15:clr>
            <a:srgbClr val="A4A3A4"/>
          </p15:clr>
        </p15:guide>
        <p15:guide id="31" pos="1481" userDrawn="1">
          <p15:clr>
            <a:srgbClr val="A4A3A4"/>
          </p15:clr>
        </p15:guide>
        <p15:guide id="32" pos="2116" userDrawn="1">
          <p15:clr>
            <a:srgbClr val="A4A3A4"/>
          </p15:clr>
        </p15:guide>
        <p15:guide id="33" pos="2162" userDrawn="1">
          <p15:clr>
            <a:srgbClr val="A4A3A4"/>
          </p15:clr>
        </p15:guide>
        <p15:guide id="34" pos="2797" userDrawn="1">
          <p15:clr>
            <a:srgbClr val="A4A3A4"/>
          </p15:clr>
        </p15:guide>
        <p15:guide id="35" pos="28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rik Vestergaard" initials="HV" lastIdx="3" clrIdx="0">
    <p:extLst>
      <p:ext uri="{19B8F6BF-5375-455C-9EA6-DF929625EA0E}">
        <p15:presenceInfo xmlns:p15="http://schemas.microsoft.com/office/powerpoint/2012/main" userId="S::henrik.vestergaard@bkr.se::9a3c272c-c4ba-46a7-9c90-d6f4b89850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00"/>
    <a:srgbClr val="999999"/>
    <a:srgbClr val="008A69"/>
    <a:srgbClr val="FF7C40"/>
    <a:srgbClr val="E6E6E6"/>
    <a:srgbClr val="FFDD63"/>
    <a:srgbClr val="4CAD96"/>
    <a:srgbClr val="FF844C"/>
    <a:srgbClr val="FFCF2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AEA0D9-8495-4FBF-B7D2-50419860D0DF}" v="102" dt="2020-12-09T10:37:22.6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42" autoAdjust="0"/>
    <p:restoredTop sz="96331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714" y="96"/>
      </p:cViewPr>
      <p:guideLst>
        <p:guide orient="horz" pos="164"/>
        <p:guide pos="3522"/>
        <p:guide orient="horz" pos="799"/>
        <p:guide pos="4158"/>
        <p:guide pos="6879"/>
        <p:guide pos="3477"/>
        <p:guide pos="6924"/>
        <p:guide pos="7559"/>
        <p:guide pos="4203"/>
        <p:guide pos="121"/>
        <p:guide orient="horz" pos="845"/>
        <p:guide orient="horz" pos="4201"/>
        <p:guide orient="horz" pos="3566"/>
        <p:guide orient="horz" pos="3521"/>
        <p:guide pos="6244"/>
        <p:guide pos="6199"/>
        <p:guide orient="horz" pos="1480"/>
        <p:guide orient="horz" pos="1525"/>
        <p:guide orient="horz" pos="2886"/>
        <p:guide orient="horz" pos="2840"/>
        <p:guide pos="756"/>
        <p:guide pos="801"/>
        <p:guide pos="5564"/>
        <p:guide pos="5518"/>
        <p:guide pos="4883"/>
        <p:guide pos="4838"/>
        <p:guide orient="horz" pos="2205"/>
        <p:guide orient="horz" pos="2160"/>
        <p:guide pos="1436"/>
        <p:guide pos="1481"/>
        <p:guide pos="2116"/>
        <p:guide pos="2162"/>
        <p:guide pos="2797"/>
        <p:guide pos="2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Vestergaard" userId="9a3c272c-c4ba-46a7-9c90-d6f4b89850de" providerId="ADAL" clId="{ECAEA0D9-8495-4FBF-B7D2-50419860D0DF}"/>
    <pc:docChg chg="undo custSel addSld delSld modSld sldOrd">
      <pc:chgData name="Henrik Vestergaard" userId="9a3c272c-c4ba-46a7-9c90-d6f4b89850de" providerId="ADAL" clId="{ECAEA0D9-8495-4FBF-B7D2-50419860D0DF}" dt="2020-12-09T10:38:48.369" v="3739" actId="20577"/>
      <pc:docMkLst>
        <pc:docMk/>
      </pc:docMkLst>
      <pc:sldChg chg="modSp mod modNotesTx">
        <pc:chgData name="Henrik Vestergaard" userId="9a3c272c-c4ba-46a7-9c90-d6f4b89850de" providerId="ADAL" clId="{ECAEA0D9-8495-4FBF-B7D2-50419860D0DF}" dt="2020-12-09T10:12:29.992" v="3555" actId="20577"/>
        <pc:sldMkLst>
          <pc:docMk/>
          <pc:sldMk cId="1191007144" sldId="256"/>
        </pc:sldMkLst>
        <pc:spChg chg="mod">
          <ac:chgData name="Henrik Vestergaard" userId="9a3c272c-c4ba-46a7-9c90-d6f4b89850de" providerId="ADAL" clId="{ECAEA0D9-8495-4FBF-B7D2-50419860D0DF}" dt="2020-12-09T10:12:29.992" v="3555" actId="20577"/>
          <ac:spMkLst>
            <pc:docMk/>
            <pc:sldMk cId="1191007144" sldId="256"/>
            <ac:spMk id="3" creationId="{663B7D2F-55E5-4AFF-B058-4489817225E3}"/>
          </ac:spMkLst>
        </pc:spChg>
      </pc:sldChg>
      <pc:sldChg chg="addSp delSp modSp add del mod modClrScheme chgLayout modNotesTx">
        <pc:chgData name="Henrik Vestergaard" userId="9a3c272c-c4ba-46a7-9c90-d6f4b89850de" providerId="ADAL" clId="{ECAEA0D9-8495-4FBF-B7D2-50419860D0DF}" dt="2020-12-09T10:03:28.933" v="3310" actId="6549"/>
        <pc:sldMkLst>
          <pc:docMk/>
          <pc:sldMk cId="1518634924" sldId="258"/>
        </pc:sldMkLst>
        <pc:spChg chg="del mod">
          <ac:chgData name="Henrik Vestergaard" userId="9a3c272c-c4ba-46a7-9c90-d6f4b89850de" providerId="ADAL" clId="{ECAEA0D9-8495-4FBF-B7D2-50419860D0DF}" dt="2020-11-19T14:11:23.280" v="540" actId="478"/>
          <ac:spMkLst>
            <pc:docMk/>
            <pc:sldMk cId="1518634924" sldId="258"/>
            <ac:spMk id="5" creationId="{7F7851E2-588A-4EF7-B2F1-98E848EF7751}"/>
          </ac:spMkLst>
        </pc:spChg>
        <pc:spChg chg="mod ord">
          <ac:chgData name="Henrik Vestergaard" userId="9a3c272c-c4ba-46a7-9c90-d6f4b89850de" providerId="ADAL" clId="{ECAEA0D9-8495-4FBF-B7D2-50419860D0DF}" dt="2020-12-09T10:03:28.933" v="3310" actId="6549"/>
          <ac:spMkLst>
            <pc:docMk/>
            <pc:sldMk cId="1518634924" sldId="258"/>
            <ac:spMk id="6" creationId="{A2F65BBE-815C-4DED-8188-D2B1608EB87A}"/>
          </ac:spMkLst>
        </pc:spChg>
        <pc:spChg chg="add del mod">
          <ac:chgData name="Henrik Vestergaard" userId="9a3c272c-c4ba-46a7-9c90-d6f4b89850de" providerId="ADAL" clId="{ECAEA0D9-8495-4FBF-B7D2-50419860D0DF}" dt="2020-11-19T14:11:31.390" v="542" actId="478"/>
          <ac:spMkLst>
            <pc:docMk/>
            <pc:sldMk cId="1518634924" sldId="258"/>
            <ac:spMk id="7" creationId="{38CB2808-7BC5-4AB6-A32C-24DD687FE617}"/>
          </ac:spMkLst>
        </pc:spChg>
        <pc:spChg chg="add del mod ord">
          <ac:chgData name="Henrik Vestergaard" userId="9a3c272c-c4ba-46a7-9c90-d6f4b89850de" providerId="ADAL" clId="{ECAEA0D9-8495-4FBF-B7D2-50419860D0DF}" dt="2020-11-19T14:37:20.859" v="1357" actId="478"/>
          <ac:spMkLst>
            <pc:docMk/>
            <pc:sldMk cId="1518634924" sldId="258"/>
            <ac:spMk id="8" creationId="{AA58F7AC-DB68-4EE6-86F4-F2A13AE2E93A}"/>
          </ac:spMkLst>
        </pc:spChg>
        <pc:spChg chg="add del mod">
          <ac:chgData name="Henrik Vestergaard" userId="9a3c272c-c4ba-46a7-9c90-d6f4b89850de" providerId="ADAL" clId="{ECAEA0D9-8495-4FBF-B7D2-50419860D0DF}" dt="2020-12-01T09:08:53.488" v="3183" actId="255"/>
          <ac:spMkLst>
            <pc:docMk/>
            <pc:sldMk cId="1518634924" sldId="258"/>
            <ac:spMk id="10" creationId="{B37C83E9-6DB8-4FF9-872F-6689D604DBD5}"/>
          </ac:spMkLst>
        </pc:spChg>
        <pc:spChg chg="add del mod ord">
          <ac:chgData name="Henrik Vestergaard" userId="9a3c272c-c4ba-46a7-9c90-d6f4b89850de" providerId="ADAL" clId="{ECAEA0D9-8495-4FBF-B7D2-50419860D0DF}" dt="2020-11-19T14:37:11.956" v="1354" actId="478"/>
          <ac:spMkLst>
            <pc:docMk/>
            <pc:sldMk cId="1518634924" sldId="258"/>
            <ac:spMk id="11" creationId="{0645B299-1EFC-42C5-98AC-78D93565D33E}"/>
          </ac:spMkLst>
        </pc:spChg>
        <pc:spChg chg="add del mod ord">
          <ac:chgData name="Henrik Vestergaard" userId="9a3c272c-c4ba-46a7-9c90-d6f4b89850de" providerId="ADAL" clId="{ECAEA0D9-8495-4FBF-B7D2-50419860D0DF}" dt="2020-11-19T14:37:10.751" v="1353" actId="478"/>
          <ac:spMkLst>
            <pc:docMk/>
            <pc:sldMk cId="1518634924" sldId="258"/>
            <ac:spMk id="12" creationId="{F15D3E85-E20C-4534-BB72-9C4DBF35B1FB}"/>
          </ac:spMkLst>
        </pc:spChg>
        <pc:picChg chg="mod">
          <ac:chgData name="Henrik Vestergaard" userId="9a3c272c-c4ba-46a7-9c90-d6f4b89850de" providerId="ADAL" clId="{ECAEA0D9-8495-4FBF-B7D2-50419860D0DF}" dt="2020-11-20T09:42:20.441" v="1592" actId="1076"/>
          <ac:picMkLst>
            <pc:docMk/>
            <pc:sldMk cId="1518634924" sldId="258"/>
            <ac:picMk id="2" creationId="{6B1192FA-10AD-4FCE-8DD0-084816BBE161}"/>
          </ac:picMkLst>
        </pc:picChg>
        <pc:picChg chg="mod">
          <ac:chgData name="Henrik Vestergaard" userId="9a3c272c-c4ba-46a7-9c90-d6f4b89850de" providerId="ADAL" clId="{ECAEA0D9-8495-4FBF-B7D2-50419860D0DF}" dt="2020-11-20T09:42:12.518" v="1590" actId="1076"/>
          <ac:picMkLst>
            <pc:docMk/>
            <pc:sldMk cId="1518634924" sldId="258"/>
            <ac:picMk id="3" creationId="{427D08F2-4F8B-4A21-BD90-869D1FCFFCC3}"/>
          </ac:picMkLst>
        </pc:picChg>
        <pc:picChg chg="mod">
          <ac:chgData name="Henrik Vestergaard" userId="9a3c272c-c4ba-46a7-9c90-d6f4b89850de" providerId="ADAL" clId="{ECAEA0D9-8495-4FBF-B7D2-50419860D0DF}" dt="2020-12-09T10:02:55.262" v="3238" actId="1076"/>
          <ac:picMkLst>
            <pc:docMk/>
            <pc:sldMk cId="1518634924" sldId="258"/>
            <ac:picMk id="9" creationId="{0BD8A4BA-90DE-4023-90B3-925EFDB00947}"/>
          </ac:picMkLst>
        </pc:picChg>
      </pc:sldChg>
      <pc:sldChg chg="del">
        <pc:chgData name="Henrik Vestergaard" userId="9a3c272c-c4ba-46a7-9c90-d6f4b89850de" providerId="ADAL" clId="{ECAEA0D9-8495-4FBF-B7D2-50419860D0DF}" dt="2020-11-19T14:22:47.190" v="1078" actId="47"/>
        <pc:sldMkLst>
          <pc:docMk/>
          <pc:sldMk cId="1654314954" sldId="259"/>
        </pc:sldMkLst>
      </pc:sldChg>
      <pc:sldChg chg="del">
        <pc:chgData name="Henrik Vestergaard" userId="9a3c272c-c4ba-46a7-9c90-d6f4b89850de" providerId="ADAL" clId="{ECAEA0D9-8495-4FBF-B7D2-50419860D0DF}" dt="2020-11-19T14:23:00.501" v="1082" actId="47"/>
        <pc:sldMkLst>
          <pc:docMk/>
          <pc:sldMk cId="654340429" sldId="264"/>
        </pc:sldMkLst>
      </pc:sldChg>
      <pc:sldChg chg="del">
        <pc:chgData name="Henrik Vestergaard" userId="9a3c272c-c4ba-46a7-9c90-d6f4b89850de" providerId="ADAL" clId="{ECAEA0D9-8495-4FBF-B7D2-50419860D0DF}" dt="2020-11-19T14:22:49.649" v="1081" actId="47"/>
        <pc:sldMkLst>
          <pc:docMk/>
          <pc:sldMk cId="2681741161" sldId="265"/>
        </pc:sldMkLst>
      </pc:sldChg>
      <pc:sldChg chg="modSp del mod ord">
        <pc:chgData name="Henrik Vestergaard" userId="9a3c272c-c4ba-46a7-9c90-d6f4b89850de" providerId="ADAL" clId="{ECAEA0D9-8495-4FBF-B7D2-50419860D0DF}" dt="2020-11-19T14:15:01.767" v="796" actId="47"/>
        <pc:sldMkLst>
          <pc:docMk/>
          <pc:sldMk cId="3511536711" sldId="266"/>
        </pc:sldMkLst>
        <pc:spChg chg="mod">
          <ac:chgData name="Henrik Vestergaard" userId="9a3c272c-c4ba-46a7-9c90-d6f4b89850de" providerId="ADAL" clId="{ECAEA0D9-8495-4FBF-B7D2-50419860D0DF}" dt="2020-11-19T13:56:49.344" v="318" actId="20577"/>
          <ac:spMkLst>
            <pc:docMk/>
            <pc:sldMk cId="3511536711" sldId="266"/>
            <ac:spMk id="2" creationId="{638FA2F6-BCA4-44E5-91BD-7E3CE193AA4E}"/>
          </ac:spMkLst>
        </pc:spChg>
        <pc:spChg chg="mod">
          <ac:chgData name="Henrik Vestergaard" userId="9a3c272c-c4ba-46a7-9c90-d6f4b89850de" providerId="ADAL" clId="{ECAEA0D9-8495-4FBF-B7D2-50419860D0DF}" dt="2020-11-19T13:57:10.059" v="362" actId="20577"/>
          <ac:spMkLst>
            <pc:docMk/>
            <pc:sldMk cId="3511536711" sldId="266"/>
            <ac:spMk id="3" creationId="{19F29B2A-9D1E-4ECB-A9F5-A19EE1409161}"/>
          </ac:spMkLst>
        </pc:spChg>
      </pc:sldChg>
      <pc:sldChg chg="del ord">
        <pc:chgData name="Henrik Vestergaard" userId="9a3c272c-c4ba-46a7-9c90-d6f4b89850de" providerId="ADAL" clId="{ECAEA0D9-8495-4FBF-B7D2-50419860D0DF}" dt="2020-11-19T14:22:46.326" v="1077" actId="47"/>
        <pc:sldMkLst>
          <pc:docMk/>
          <pc:sldMk cId="312206344" sldId="267"/>
        </pc:sldMkLst>
      </pc:sldChg>
      <pc:sldChg chg="del">
        <pc:chgData name="Henrik Vestergaard" userId="9a3c272c-c4ba-46a7-9c90-d6f4b89850de" providerId="ADAL" clId="{ECAEA0D9-8495-4FBF-B7D2-50419860D0DF}" dt="2020-11-19T14:23:01.328" v="1083" actId="47"/>
        <pc:sldMkLst>
          <pc:docMk/>
          <pc:sldMk cId="1136699070" sldId="268"/>
        </pc:sldMkLst>
      </pc:sldChg>
      <pc:sldChg chg="del">
        <pc:chgData name="Henrik Vestergaard" userId="9a3c272c-c4ba-46a7-9c90-d6f4b89850de" providerId="ADAL" clId="{ECAEA0D9-8495-4FBF-B7D2-50419860D0DF}" dt="2020-11-19T14:22:47.846" v="1079" actId="47"/>
        <pc:sldMkLst>
          <pc:docMk/>
          <pc:sldMk cId="1740715110" sldId="270"/>
        </pc:sldMkLst>
      </pc:sldChg>
      <pc:sldChg chg="del">
        <pc:chgData name="Henrik Vestergaard" userId="9a3c272c-c4ba-46a7-9c90-d6f4b89850de" providerId="ADAL" clId="{ECAEA0D9-8495-4FBF-B7D2-50419860D0DF}" dt="2020-11-19T14:22:48.829" v="1080" actId="47"/>
        <pc:sldMkLst>
          <pc:docMk/>
          <pc:sldMk cId="2911453877" sldId="271"/>
        </pc:sldMkLst>
      </pc:sldChg>
      <pc:sldChg chg="del">
        <pc:chgData name="Henrik Vestergaard" userId="9a3c272c-c4ba-46a7-9c90-d6f4b89850de" providerId="ADAL" clId="{ECAEA0D9-8495-4FBF-B7D2-50419860D0DF}" dt="2020-11-19T14:23:02.550" v="1084" actId="47"/>
        <pc:sldMkLst>
          <pc:docMk/>
          <pc:sldMk cId="1000347980" sldId="272"/>
        </pc:sldMkLst>
      </pc:sldChg>
      <pc:sldChg chg="addSp delSp modSp mod ord modAnim modNotesTx">
        <pc:chgData name="Henrik Vestergaard" userId="9a3c272c-c4ba-46a7-9c90-d6f4b89850de" providerId="ADAL" clId="{ECAEA0D9-8495-4FBF-B7D2-50419860D0DF}" dt="2020-12-09T10:08:33.028" v="3472" actId="1076"/>
        <pc:sldMkLst>
          <pc:docMk/>
          <pc:sldMk cId="1947909777" sldId="273"/>
        </pc:sldMkLst>
        <pc:spChg chg="mod">
          <ac:chgData name="Henrik Vestergaard" userId="9a3c272c-c4ba-46a7-9c90-d6f4b89850de" providerId="ADAL" clId="{ECAEA0D9-8495-4FBF-B7D2-50419860D0DF}" dt="2020-11-20T10:51:45.643" v="2436" actId="20577"/>
          <ac:spMkLst>
            <pc:docMk/>
            <pc:sldMk cId="1947909777" sldId="273"/>
            <ac:spMk id="2" creationId="{863248C1-4468-4AB0-A25A-30F780446CDC}"/>
          </ac:spMkLst>
        </pc:spChg>
        <pc:spChg chg="del">
          <ac:chgData name="Henrik Vestergaard" userId="9a3c272c-c4ba-46a7-9c90-d6f4b89850de" providerId="ADAL" clId="{ECAEA0D9-8495-4FBF-B7D2-50419860D0DF}" dt="2020-11-19T14:15:59.089" v="810" actId="478"/>
          <ac:spMkLst>
            <pc:docMk/>
            <pc:sldMk cId="1947909777" sldId="273"/>
            <ac:spMk id="3" creationId="{C31264A6-E936-48B2-AF37-EBA597FA718E}"/>
          </ac:spMkLst>
        </pc:spChg>
        <pc:spChg chg="add del mod">
          <ac:chgData name="Henrik Vestergaard" userId="9a3c272c-c4ba-46a7-9c90-d6f4b89850de" providerId="ADAL" clId="{ECAEA0D9-8495-4FBF-B7D2-50419860D0DF}" dt="2020-11-19T14:16:01.562" v="811" actId="478"/>
          <ac:spMkLst>
            <pc:docMk/>
            <pc:sldMk cId="1947909777" sldId="273"/>
            <ac:spMk id="6" creationId="{F88F3908-9A93-42A7-9A02-F9DF7E655B39}"/>
          </ac:spMkLst>
        </pc:spChg>
        <pc:spChg chg="add mod">
          <ac:chgData name="Henrik Vestergaard" userId="9a3c272c-c4ba-46a7-9c90-d6f4b89850de" providerId="ADAL" clId="{ECAEA0D9-8495-4FBF-B7D2-50419860D0DF}" dt="2020-12-01T09:01:43.448" v="3069" actId="1076"/>
          <ac:spMkLst>
            <pc:docMk/>
            <pc:sldMk cId="1947909777" sldId="273"/>
            <ac:spMk id="8" creationId="{7C002F68-55DD-4EE4-94C8-4721817DB534}"/>
          </ac:spMkLst>
        </pc:spChg>
        <pc:picChg chg="add mod">
          <ac:chgData name="Henrik Vestergaard" userId="9a3c272c-c4ba-46a7-9c90-d6f4b89850de" providerId="ADAL" clId="{ECAEA0D9-8495-4FBF-B7D2-50419860D0DF}" dt="2020-12-01T09:01:39.754" v="3068" actId="1076"/>
          <ac:picMkLst>
            <pc:docMk/>
            <pc:sldMk cId="1947909777" sldId="273"/>
            <ac:picMk id="3" creationId="{D454CB01-D3B9-4405-9BE9-B7AEEBA27091}"/>
          </ac:picMkLst>
        </pc:picChg>
        <pc:picChg chg="mod">
          <ac:chgData name="Henrik Vestergaard" userId="9a3c272c-c4ba-46a7-9c90-d6f4b89850de" providerId="ADAL" clId="{ECAEA0D9-8495-4FBF-B7D2-50419860D0DF}" dt="2020-12-09T10:08:33.028" v="3472" actId="1076"/>
          <ac:picMkLst>
            <pc:docMk/>
            <pc:sldMk cId="1947909777" sldId="273"/>
            <ac:picMk id="5" creationId="{76F3092F-0A0B-4187-BD09-7F28EAD7F7B5}"/>
          </ac:picMkLst>
        </pc:picChg>
        <pc:picChg chg="add del mod">
          <ac:chgData name="Henrik Vestergaard" userId="9a3c272c-c4ba-46a7-9c90-d6f4b89850de" providerId="ADAL" clId="{ECAEA0D9-8495-4FBF-B7D2-50419860D0DF}" dt="2020-12-01T09:00:58.958" v="3064" actId="478"/>
          <ac:picMkLst>
            <pc:docMk/>
            <pc:sldMk cId="1947909777" sldId="273"/>
            <ac:picMk id="10" creationId="{E52B98D1-77E1-4F4C-915F-1A2BCF5CCD24}"/>
          </ac:picMkLst>
        </pc:picChg>
      </pc:sldChg>
      <pc:sldChg chg="modSp new del mod">
        <pc:chgData name="Henrik Vestergaard" userId="9a3c272c-c4ba-46a7-9c90-d6f4b89850de" providerId="ADAL" clId="{ECAEA0D9-8495-4FBF-B7D2-50419860D0DF}" dt="2020-11-19T14:15:16.196" v="798" actId="47"/>
        <pc:sldMkLst>
          <pc:docMk/>
          <pc:sldMk cId="1578833711" sldId="274"/>
        </pc:sldMkLst>
        <pc:spChg chg="mod">
          <ac:chgData name="Henrik Vestergaard" userId="9a3c272c-c4ba-46a7-9c90-d6f4b89850de" providerId="ADAL" clId="{ECAEA0D9-8495-4FBF-B7D2-50419860D0DF}" dt="2020-11-19T12:50:26.444" v="77" actId="1076"/>
          <ac:spMkLst>
            <pc:docMk/>
            <pc:sldMk cId="1578833711" sldId="274"/>
            <ac:spMk id="2" creationId="{FB7D3F7E-3210-459B-BD5D-6DD70B5091C2}"/>
          </ac:spMkLst>
        </pc:spChg>
      </pc:sldChg>
      <pc:sldChg chg="modSp add del mod ord">
        <pc:chgData name="Henrik Vestergaard" userId="9a3c272c-c4ba-46a7-9c90-d6f4b89850de" providerId="ADAL" clId="{ECAEA0D9-8495-4FBF-B7D2-50419860D0DF}" dt="2020-11-19T14:15:25.683" v="799" actId="47"/>
        <pc:sldMkLst>
          <pc:docMk/>
          <pc:sldMk cId="2338585096" sldId="275"/>
        </pc:sldMkLst>
        <pc:spChg chg="mod">
          <ac:chgData name="Henrik Vestergaard" userId="9a3c272c-c4ba-46a7-9c90-d6f4b89850de" providerId="ADAL" clId="{ECAEA0D9-8495-4FBF-B7D2-50419860D0DF}" dt="2020-11-19T13:57:28.731" v="365" actId="207"/>
          <ac:spMkLst>
            <pc:docMk/>
            <pc:sldMk cId="2338585096" sldId="275"/>
            <ac:spMk id="16" creationId="{0DDD428E-CFB6-4DFE-A6E4-41A20FF455BA}"/>
          </ac:spMkLst>
        </pc:spChg>
        <pc:spChg chg="mod">
          <ac:chgData name="Henrik Vestergaard" userId="9a3c272c-c4ba-46a7-9c90-d6f4b89850de" providerId="ADAL" clId="{ECAEA0D9-8495-4FBF-B7D2-50419860D0DF}" dt="2020-11-19T13:57:26.172" v="364" actId="207"/>
          <ac:spMkLst>
            <pc:docMk/>
            <pc:sldMk cId="2338585096" sldId="275"/>
            <ac:spMk id="17" creationId="{8FD2F7F0-1C62-407D-8535-E7E09BD229B5}"/>
          </ac:spMkLst>
        </pc:spChg>
      </pc:sldChg>
      <pc:sldChg chg="modSp new del mod">
        <pc:chgData name="Henrik Vestergaard" userId="9a3c272c-c4ba-46a7-9c90-d6f4b89850de" providerId="ADAL" clId="{ECAEA0D9-8495-4FBF-B7D2-50419860D0DF}" dt="2020-11-19T14:15:07.839" v="797" actId="47"/>
        <pc:sldMkLst>
          <pc:docMk/>
          <pc:sldMk cId="3834619203" sldId="276"/>
        </pc:sldMkLst>
        <pc:spChg chg="mod">
          <ac:chgData name="Henrik Vestergaard" userId="9a3c272c-c4ba-46a7-9c90-d6f4b89850de" providerId="ADAL" clId="{ECAEA0D9-8495-4FBF-B7D2-50419860D0DF}" dt="2020-11-19T13:59:54.846" v="473" actId="20577"/>
          <ac:spMkLst>
            <pc:docMk/>
            <pc:sldMk cId="3834619203" sldId="276"/>
            <ac:spMk id="4" creationId="{AC189440-D8D2-42A8-980E-5B6968F850D7}"/>
          </ac:spMkLst>
        </pc:spChg>
        <pc:spChg chg="mod">
          <ac:chgData name="Henrik Vestergaard" userId="9a3c272c-c4ba-46a7-9c90-d6f4b89850de" providerId="ADAL" clId="{ECAEA0D9-8495-4FBF-B7D2-50419860D0DF}" dt="2020-11-19T13:59:37.978" v="451" actId="12"/>
          <ac:spMkLst>
            <pc:docMk/>
            <pc:sldMk cId="3834619203" sldId="276"/>
            <ac:spMk id="5" creationId="{66D21C1F-1644-4877-A37A-1B93521B53E1}"/>
          </ac:spMkLst>
        </pc:spChg>
      </pc:sldChg>
      <pc:sldChg chg="addSp delSp modSp add mod addCm delCm modCm">
        <pc:chgData name="Henrik Vestergaard" userId="9a3c272c-c4ba-46a7-9c90-d6f4b89850de" providerId="ADAL" clId="{ECAEA0D9-8495-4FBF-B7D2-50419860D0DF}" dt="2020-12-09T10:08:03.296" v="3471" actId="1076"/>
        <pc:sldMkLst>
          <pc:docMk/>
          <pc:sldMk cId="65765193" sldId="277"/>
        </pc:sldMkLst>
        <pc:spChg chg="del">
          <ac:chgData name="Henrik Vestergaard" userId="9a3c272c-c4ba-46a7-9c90-d6f4b89850de" providerId="ADAL" clId="{ECAEA0D9-8495-4FBF-B7D2-50419860D0DF}" dt="2020-11-19T14:09:34.959" v="477" actId="478"/>
          <ac:spMkLst>
            <pc:docMk/>
            <pc:sldMk cId="65765193" sldId="277"/>
            <ac:spMk id="2" creationId="{2D59F4AC-72B6-4DB5-83DE-D78739AD284A}"/>
          </ac:spMkLst>
        </pc:spChg>
        <pc:spChg chg="add del mod">
          <ac:chgData name="Henrik Vestergaard" userId="9a3c272c-c4ba-46a7-9c90-d6f4b89850de" providerId="ADAL" clId="{ECAEA0D9-8495-4FBF-B7D2-50419860D0DF}" dt="2020-12-09T10:07:53.437" v="3469" actId="20577"/>
          <ac:spMkLst>
            <pc:docMk/>
            <pc:sldMk cId="65765193" sldId="277"/>
            <ac:spMk id="3" creationId="{A94403D8-34A7-43E2-B9A7-221F89255319}"/>
          </ac:spMkLst>
        </pc:spChg>
        <pc:spChg chg="del">
          <ac:chgData name="Henrik Vestergaard" userId="9a3c272c-c4ba-46a7-9c90-d6f4b89850de" providerId="ADAL" clId="{ECAEA0D9-8495-4FBF-B7D2-50419860D0DF}" dt="2020-11-19T14:09:33.599" v="476" actId="478"/>
          <ac:spMkLst>
            <pc:docMk/>
            <pc:sldMk cId="65765193" sldId="277"/>
            <ac:spMk id="3" creationId="{E7FEE0AE-B0A4-4CEA-B984-9D7DD5A9B08A}"/>
          </ac:spMkLst>
        </pc:spChg>
        <pc:spChg chg="mod">
          <ac:chgData name="Henrik Vestergaard" userId="9a3c272c-c4ba-46a7-9c90-d6f4b89850de" providerId="ADAL" clId="{ECAEA0D9-8495-4FBF-B7D2-50419860D0DF}" dt="2020-11-20T10:54:32.651" v="2440" actId="20577"/>
          <ac:spMkLst>
            <pc:docMk/>
            <pc:sldMk cId="65765193" sldId="277"/>
            <ac:spMk id="4" creationId="{AC189440-D8D2-42A8-980E-5B6968F850D7}"/>
          </ac:spMkLst>
        </pc:spChg>
        <pc:spChg chg="del">
          <ac:chgData name="Henrik Vestergaard" userId="9a3c272c-c4ba-46a7-9c90-d6f4b89850de" providerId="ADAL" clId="{ECAEA0D9-8495-4FBF-B7D2-50419860D0DF}" dt="2020-11-19T14:09:27.732" v="475" actId="22"/>
          <ac:spMkLst>
            <pc:docMk/>
            <pc:sldMk cId="65765193" sldId="277"/>
            <ac:spMk id="5" creationId="{66D21C1F-1644-4877-A37A-1B93521B53E1}"/>
          </ac:spMkLst>
        </pc:spChg>
        <pc:spChg chg="add del mod">
          <ac:chgData name="Henrik Vestergaard" userId="9a3c272c-c4ba-46a7-9c90-d6f4b89850de" providerId="ADAL" clId="{ECAEA0D9-8495-4FBF-B7D2-50419860D0DF}" dt="2020-11-20T09:43:20.043" v="1661" actId="478"/>
          <ac:spMkLst>
            <pc:docMk/>
            <pc:sldMk cId="65765193" sldId="277"/>
            <ac:spMk id="6" creationId="{2DE05341-B39B-4618-A181-FBE8BD075D71}"/>
          </ac:spMkLst>
        </pc:spChg>
        <pc:spChg chg="add del mod">
          <ac:chgData name="Henrik Vestergaard" userId="9a3c272c-c4ba-46a7-9c90-d6f4b89850de" providerId="ADAL" clId="{ECAEA0D9-8495-4FBF-B7D2-50419860D0DF}" dt="2020-11-19T14:32:56.047" v="1292" actId="478"/>
          <ac:spMkLst>
            <pc:docMk/>
            <pc:sldMk cId="65765193" sldId="277"/>
            <ac:spMk id="8" creationId="{81CFDA09-FA46-4A21-A27A-69203C395BFA}"/>
          </ac:spMkLst>
        </pc:spChg>
        <pc:spChg chg="add mod">
          <ac:chgData name="Henrik Vestergaard" userId="9a3c272c-c4ba-46a7-9c90-d6f4b89850de" providerId="ADAL" clId="{ECAEA0D9-8495-4FBF-B7D2-50419860D0DF}" dt="2020-12-09T10:08:03.296" v="3471" actId="1076"/>
          <ac:spMkLst>
            <pc:docMk/>
            <pc:sldMk cId="65765193" sldId="277"/>
            <ac:spMk id="8" creationId="{CFC20A5C-AE2F-4B50-BF9C-4FDC24430DC7}"/>
          </ac:spMkLst>
        </pc:spChg>
        <pc:spChg chg="add mod">
          <ac:chgData name="Henrik Vestergaard" userId="9a3c272c-c4ba-46a7-9c90-d6f4b89850de" providerId="ADAL" clId="{ECAEA0D9-8495-4FBF-B7D2-50419860D0DF}" dt="2020-12-09T10:08:01.383" v="3470" actId="1076"/>
          <ac:spMkLst>
            <pc:docMk/>
            <pc:sldMk cId="65765193" sldId="277"/>
            <ac:spMk id="9" creationId="{0B0111AA-E4BA-4A33-B036-A564842C2988}"/>
          </ac:spMkLst>
        </pc:spChg>
        <pc:spChg chg="add del mod">
          <ac:chgData name="Henrik Vestergaard" userId="9a3c272c-c4ba-46a7-9c90-d6f4b89850de" providerId="ADAL" clId="{ECAEA0D9-8495-4FBF-B7D2-50419860D0DF}" dt="2020-11-19T14:34:00.727" v="1305" actId="478"/>
          <ac:spMkLst>
            <pc:docMk/>
            <pc:sldMk cId="65765193" sldId="277"/>
            <ac:spMk id="9" creationId="{A36CCAD5-2815-4FCF-99E6-842BC38682C6}"/>
          </ac:spMkLst>
        </pc:spChg>
        <pc:spChg chg="add del mod">
          <ac:chgData name="Henrik Vestergaard" userId="9a3c272c-c4ba-46a7-9c90-d6f4b89850de" providerId="ADAL" clId="{ECAEA0D9-8495-4FBF-B7D2-50419860D0DF}" dt="2020-11-20T09:43:17.889" v="1659" actId="478"/>
          <ac:spMkLst>
            <pc:docMk/>
            <pc:sldMk cId="65765193" sldId="277"/>
            <ac:spMk id="12" creationId="{8B28C60E-7E6F-43A7-A71B-E20C40339FEC}"/>
          </ac:spMkLst>
        </pc:spChg>
        <pc:spChg chg="add del mod">
          <ac:chgData name="Henrik Vestergaard" userId="9a3c272c-c4ba-46a7-9c90-d6f4b89850de" providerId="ADAL" clId="{ECAEA0D9-8495-4FBF-B7D2-50419860D0DF}" dt="2020-11-20T09:43:28.278" v="1665" actId="478"/>
          <ac:spMkLst>
            <pc:docMk/>
            <pc:sldMk cId="65765193" sldId="277"/>
            <ac:spMk id="15" creationId="{A7D89B4F-EF99-454C-89FA-7D19D5A40DBB}"/>
          </ac:spMkLst>
        </pc:spChg>
        <pc:spChg chg="add del mod">
          <ac:chgData name="Henrik Vestergaard" userId="9a3c272c-c4ba-46a7-9c90-d6f4b89850de" providerId="ADAL" clId="{ECAEA0D9-8495-4FBF-B7D2-50419860D0DF}" dt="2020-11-20T09:43:33.103" v="1667" actId="478"/>
          <ac:spMkLst>
            <pc:docMk/>
            <pc:sldMk cId="65765193" sldId="277"/>
            <ac:spMk id="16" creationId="{383D91B9-FBCC-4E09-96C9-96E6E725CB1B}"/>
          </ac:spMkLst>
        </pc:spChg>
        <pc:spChg chg="add del mod">
          <ac:chgData name="Henrik Vestergaard" userId="9a3c272c-c4ba-46a7-9c90-d6f4b89850de" providerId="ADAL" clId="{ECAEA0D9-8495-4FBF-B7D2-50419860D0DF}" dt="2020-11-20T09:44:58.393" v="1815" actId="478"/>
          <ac:spMkLst>
            <pc:docMk/>
            <pc:sldMk cId="65765193" sldId="277"/>
            <ac:spMk id="19" creationId="{CF6A1592-AFCE-4771-B1CD-BF00FE234897}"/>
          </ac:spMkLst>
        </pc:spChg>
        <pc:spChg chg="add del mod">
          <ac:chgData name="Henrik Vestergaard" userId="9a3c272c-c4ba-46a7-9c90-d6f4b89850de" providerId="ADAL" clId="{ECAEA0D9-8495-4FBF-B7D2-50419860D0DF}" dt="2020-11-20T09:45:45.148" v="1889" actId="478"/>
          <ac:spMkLst>
            <pc:docMk/>
            <pc:sldMk cId="65765193" sldId="277"/>
            <ac:spMk id="22" creationId="{ECDA8FDE-0520-44D5-9722-036A9C2EAA0C}"/>
          </ac:spMkLst>
        </pc:spChg>
        <pc:spChg chg="add mod">
          <ac:chgData name="Henrik Vestergaard" userId="9a3c272c-c4ba-46a7-9c90-d6f4b89850de" providerId="ADAL" clId="{ECAEA0D9-8495-4FBF-B7D2-50419860D0DF}" dt="2020-11-20T10:55:11.790" v="2453" actId="14100"/>
          <ac:spMkLst>
            <pc:docMk/>
            <pc:sldMk cId="65765193" sldId="277"/>
            <ac:spMk id="23" creationId="{BA0BA971-C51C-4895-8D52-66ECA4EA22CD}"/>
          </ac:spMkLst>
        </pc:spChg>
        <pc:spChg chg="add mod">
          <ac:chgData name="Henrik Vestergaard" userId="9a3c272c-c4ba-46a7-9c90-d6f4b89850de" providerId="ADAL" clId="{ECAEA0D9-8495-4FBF-B7D2-50419860D0DF}" dt="2020-12-09T10:08:01.383" v="3470" actId="1076"/>
          <ac:spMkLst>
            <pc:docMk/>
            <pc:sldMk cId="65765193" sldId="277"/>
            <ac:spMk id="24" creationId="{DE588E55-3EF9-4B12-9BB4-043B6AF7BC9A}"/>
          </ac:spMkLst>
        </pc:spChg>
        <pc:picChg chg="add del mod ord">
          <ac:chgData name="Henrik Vestergaard" userId="9a3c272c-c4ba-46a7-9c90-d6f4b89850de" providerId="ADAL" clId="{ECAEA0D9-8495-4FBF-B7D2-50419860D0DF}" dt="2020-11-20T09:42:54.552" v="1593" actId="478"/>
          <ac:picMkLst>
            <pc:docMk/>
            <pc:sldMk cId="65765193" sldId="277"/>
            <ac:picMk id="7" creationId="{B6E083F1-FDC2-4F30-BD0A-45DE079DAEE9}"/>
          </ac:picMkLst>
        </pc:picChg>
        <pc:picChg chg="add mod">
          <ac:chgData name="Henrik Vestergaard" userId="9a3c272c-c4ba-46a7-9c90-d6f4b89850de" providerId="ADAL" clId="{ECAEA0D9-8495-4FBF-B7D2-50419860D0DF}" dt="2020-12-09T10:08:01.383" v="3470" actId="1076"/>
          <ac:picMkLst>
            <pc:docMk/>
            <pc:sldMk cId="65765193" sldId="277"/>
            <ac:picMk id="1026" creationId="{E3161809-5076-4F43-AB73-DA321FCC5DFB}"/>
          </ac:picMkLst>
        </pc:picChg>
        <pc:picChg chg="add mod">
          <ac:chgData name="Henrik Vestergaard" userId="9a3c272c-c4ba-46a7-9c90-d6f4b89850de" providerId="ADAL" clId="{ECAEA0D9-8495-4FBF-B7D2-50419860D0DF}" dt="2020-12-09T10:08:01.383" v="3470" actId="1076"/>
          <ac:picMkLst>
            <pc:docMk/>
            <pc:sldMk cId="65765193" sldId="277"/>
            <ac:picMk id="1028" creationId="{4EA40C9A-4C72-45A7-A85B-E5B1088FE048}"/>
          </ac:picMkLst>
        </pc:picChg>
        <pc:cxnChg chg="add del">
          <ac:chgData name="Henrik Vestergaard" userId="9a3c272c-c4ba-46a7-9c90-d6f4b89850de" providerId="ADAL" clId="{ECAEA0D9-8495-4FBF-B7D2-50419860D0DF}" dt="2020-11-20T09:43:22.622" v="1663" actId="478"/>
          <ac:cxnSpMkLst>
            <pc:docMk/>
            <pc:sldMk cId="65765193" sldId="277"/>
            <ac:cxnSpMk id="11" creationId="{94C9C0DA-2F10-48AF-8959-27C5E36274B4}"/>
          </ac:cxnSpMkLst>
        </pc:cxnChg>
        <pc:cxnChg chg="add del">
          <ac:chgData name="Henrik Vestergaard" userId="9a3c272c-c4ba-46a7-9c90-d6f4b89850de" providerId="ADAL" clId="{ECAEA0D9-8495-4FBF-B7D2-50419860D0DF}" dt="2020-11-20T09:43:21.657" v="1662" actId="478"/>
          <ac:cxnSpMkLst>
            <pc:docMk/>
            <pc:sldMk cId="65765193" sldId="277"/>
            <ac:cxnSpMk id="14" creationId="{540F31D8-1B5D-45F5-9AC6-82EA1FC9D6E8}"/>
          </ac:cxnSpMkLst>
        </pc:cxnChg>
        <pc:cxnChg chg="add del">
          <ac:chgData name="Henrik Vestergaard" userId="9a3c272c-c4ba-46a7-9c90-d6f4b89850de" providerId="ADAL" clId="{ECAEA0D9-8495-4FBF-B7D2-50419860D0DF}" dt="2020-11-20T09:43:35.258" v="1668" actId="478"/>
          <ac:cxnSpMkLst>
            <pc:docMk/>
            <pc:sldMk cId="65765193" sldId="277"/>
            <ac:cxnSpMk id="18" creationId="{C226B306-7946-4F6B-89C9-9FF678CACFCC}"/>
          </ac:cxnSpMkLst>
        </pc:cxnChg>
        <pc:cxnChg chg="add del mod">
          <ac:chgData name="Henrik Vestergaard" userId="9a3c272c-c4ba-46a7-9c90-d6f4b89850de" providerId="ADAL" clId="{ECAEA0D9-8495-4FBF-B7D2-50419860D0DF}" dt="2020-11-20T09:44:57.041" v="1814" actId="478"/>
          <ac:cxnSpMkLst>
            <pc:docMk/>
            <pc:sldMk cId="65765193" sldId="277"/>
            <ac:cxnSpMk id="21" creationId="{6B204039-DD9F-4A23-BD26-79DF860FFD2C}"/>
          </ac:cxnSpMkLst>
        </pc:cxnChg>
      </pc:sldChg>
      <pc:sldChg chg="addSp delSp modSp new mod modClrScheme chgLayout">
        <pc:chgData name="Henrik Vestergaard" userId="9a3c272c-c4ba-46a7-9c90-d6f4b89850de" providerId="ADAL" clId="{ECAEA0D9-8495-4FBF-B7D2-50419860D0DF}" dt="2020-12-09T10:04:14.437" v="3325" actId="20577"/>
        <pc:sldMkLst>
          <pc:docMk/>
          <pc:sldMk cId="1209161543" sldId="278"/>
        </pc:sldMkLst>
        <pc:spChg chg="mod ord">
          <ac:chgData name="Henrik Vestergaard" userId="9a3c272c-c4ba-46a7-9c90-d6f4b89850de" providerId="ADAL" clId="{ECAEA0D9-8495-4FBF-B7D2-50419860D0DF}" dt="2020-11-19T14:37:04.527" v="1351" actId="700"/>
          <ac:spMkLst>
            <pc:docMk/>
            <pc:sldMk cId="1209161543" sldId="278"/>
            <ac:spMk id="2" creationId="{BBEBEDEB-FEFF-416B-A84B-7A2CFE99DD51}"/>
          </ac:spMkLst>
        </pc:spChg>
        <pc:spChg chg="mod ord">
          <ac:chgData name="Henrik Vestergaard" userId="9a3c272c-c4ba-46a7-9c90-d6f4b89850de" providerId="ADAL" clId="{ECAEA0D9-8495-4FBF-B7D2-50419860D0DF}" dt="2020-12-09T10:04:14.437" v="3325" actId="20577"/>
          <ac:spMkLst>
            <pc:docMk/>
            <pc:sldMk cId="1209161543" sldId="278"/>
            <ac:spMk id="3" creationId="{98E53F99-1387-4A31-AC99-E755507BE3CA}"/>
          </ac:spMkLst>
        </pc:spChg>
        <pc:spChg chg="add del mod ord">
          <ac:chgData name="Henrik Vestergaard" userId="9a3c272c-c4ba-46a7-9c90-d6f4b89850de" providerId="ADAL" clId="{ECAEA0D9-8495-4FBF-B7D2-50419860D0DF}" dt="2020-11-20T09:53:38.989" v="2021" actId="931"/>
          <ac:spMkLst>
            <pc:docMk/>
            <pc:sldMk cId="1209161543" sldId="278"/>
            <ac:spMk id="4" creationId="{F783883C-B947-48AE-ABBF-209AB1684C30}"/>
          </ac:spMkLst>
        </pc:spChg>
        <pc:spChg chg="add mod ord">
          <ac:chgData name="Henrik Vestergaard" userId="9a3c272c-c4ba-46a7-9c90-d6f4b89850de" providerId="ADAL" clId="{ECAEA0D9-8495-4FBF-B7D2-50419860D0DF}" dt="2020-11-19T14:37:04.527" v="1351" actId="700"/>
          <ac:spMkLst>
            <pc:docMk/>
            <pc:sldMk cId="1209161543" sldId="278"/>
            <ac:spMk id="5" creationId="{1328555E-2101-4B13-BCCD-E8BA0591307B}"/>
          </ac:spMkLst>
        </pc:spChg>
        <pc:spChg chg="add del mod">
          <ac:chgData name="Henrik Vestergaard" userId="9a3c272c-c4ba-46a7-9c90-d6f4b89850de" providerId="ADAL" clId="{ECAEA0D9-8495-4FBF-B7D2-50419860D0DF}" dt="2020-12-01T08:56:34.031" v="3007" actId="931"/>
          <ac:spMkLst>
            <pc:docMk/>
            <pc:sldMk cId="1209161543" sldId="278"/>
            <ac:spMk id="6" creationId="{34D5A625-5D62-4C06-821E-0D1014F1B4B3}"/>
          </ac:spMkLst>
        </pc:spChg>
        <pc:spChg chg="add del mod">
          <ac:chgData name="Henrik Vestergaard" userId="9a3c272c-c4ba-46a7-9c90-d6f4b89850de" providerId="ADAL" clId="{ECAEA0D9-8495-4FBF-B7D2-50419860D0DF}" dt="2020-12-01T08:56:54.936" v="3011" actId="931"/>
          <ac:spMkLst>
            <pc:docMk/>
            <pc:sldMk cId="1209161543" sldId="278"/>
            <ac:spMk id="11" creationId="{E0128498-BE2F-492B-A89D-E31B08DCA7D7}"/>
          </ac:spMkLst>
        </pc:spChg>
        <pc:spChg chg="add del mod">
          <ac:chgData name="Henrik Vestergaard" userId="9a3c272c-c4ba-46a7-9c90-d6f4b89850de" providerId="ADAL" clId="{ECAEA0D9-8495-4FBF-B7D2-50419860D0DF}" dt="2020-12-01T08:58:35.446" v="3015" actId="931"/>
          <ac:spMkLst>
            <pc:docMk/>
            <pc:sldMk cId="1209161543" sldId="278"/>
            <ac:spMk id="15" creationId="{D7F532EE-78C8-4A55-B0AC-641EF92B824F}"/>
          </ac:spMkLst>
        </pc:spChg>
        <pc:spChg chg="add del mod">
          <ac:chgData name="Henrik Vestergaard" userId="9a3c272c-c4ba-46a7-9c90-d6f4b89850de" providerId="ADAL" clId="{ECAEA0D9-8495-4FBF-B7D2-50419860D0DF}" dt="2020-12-01T09:03:55.533" v="3167" actId="478"/>
          <ac:spMkLst>
            <pc:docMk/>
            <pc:sldMk cId="1209161543" sldId="278"/>
            <ac:spMk id="19" creationId="{E90531C2-6169-4FA6-BB16-E92140C2E017}"/>
          </ac:spMkLst>
        </pc:spChg>
        <pc:picChg chg="add del mod">
          <ac:chgData name="Henrik Vestergaard" userId="9a3c272c-c4ba-46a7-9c90-d6f4b89850de" providerId="ADAL" clId="{ECAEA0D9-8495-4FBF-B7D2-50419860D0DF}" dt="2020-12-01T08:56:16.209" v="3006" actId="478"/>
          <ac:picMkLst>
            <pc:docMk/>
            <pc:sldMk cId="1209161543" sldId="278"/>
            <ac:picMk id="7" creationId="{A9B69C22-DB1C-4126-8105-F6117841C38C}"/>
          </ac:picMkLst>
        </pc:picChg>
        <pc:picChg chg="add del mod">
          <ac:chgData name="Henrik Vestergaard" userId="9a3c272c-c4ba-46a7-9c90-d6f4b89850de" providerId="ADAL" clId="{ECAEA0D9-8495-4FBF-B7D2-50419860D0DF}" dt="2020-12-01T08:56:41.349" v="3010" actId="478"/>
          <ac:picMkLst>
            <pc:docMk/>
            <pc:sldMk cId="1209161543" sldId="278"/>
            <ac:picMk id="9" creationId="{8210F3DB-033A-40FF-A3CC-0E13FC20FD0F}"/>
          </ac:picMkLst>
        </pc:picChg>
        <pc:picChg chg="add del mod">
          <ac:chgData name="Henrik Vestergaard" userId="9a3c272c-c4ba-46a7-9c90-d6f4b89850de" providerId="ADAL" clId="{ECAEA0D9-8495-4FBF-B7D2-50419860D0DF}" dt="2020-12-01T08:57:00.101" v="3014" actId="478"/>
          <ac:picMkLst>
            <pc:docMk/>
            <pc:sldMk cId="1209161543" sldId="278"/>
            <ac:picMk id="13" creationId="{DE440DC1-9591-41A9-8D67-DAA8F75FA5DC}"/>
          </ac:picMkLst>
        </pc:picChg>
        <pc:picChg chg="add del mod">
          <ac:chgData name="Henrik Vestergaard" userId="9a3c272c-c4ba-46a7-9c90-d6f4b89850de" providerId="ADAL" clId="{ECAEA0D9-8495-4FBF-B7D2-50419860D0DF}" dt="2020-12-01T08:58:43.384" v="3018" actId="478"/>
          <ac:picMkLst>
            <pc:docMk/>
            <pc:sldMk cId="1209161543" sldId="278"/>
            <ac:picMk id="17" creationId="{6727B1A9-CC7B-4AA4-ABAF-576A08C673AB}"/>
          </ac:picMkLst>
        </pc:picChg>
        <pc:picChg chg="add mod">
          <ac:chgData name="Henrik Vestergaard" userId="9a3c272c-c4ba-46a7-9c90-d6f4b89850de" providerId="ADAL" clId="{ECAEA0D9-8495-4FBF-B7D2-50419860D0DF}" dt="2020-11-20T09:41:27.588" v="1556" actId="14100"/>
          <ac:picMkLst>
            <pc:docMk/>
            <pc:sldMk cId="1209161543" sldId="278"/>
            <ac:picMk id="1026" creationId="{F8EEE88A-2F1D-4206-AA8D-D49F6D3E4A85}"/>
          </ac:picMkLst>
        </pc:picChg>
      </pc:sldChg>
      <pc:sldChg chg="addSp delSp modSp new mod">
        <pc:chgData name="Henrik Vestergaard" userId="9a3c272c-c4ba-46a7-9c90-d6f4b89850de" providerId="ADAL" clId="{ECAEA0D9-8495-4FBF-B7D2-50419860D0DF}" dt="2020-12-09T10:38:48.369" v="3739" actId="20577"/>
        <pc:sldMkLst>
          <pc:docMk/>
          <pc:sldMk cId="2301277436" sldId="279"/>
        </pc:sldMkLst>
        <pc:spChg chg="mod">
          <ac:chgData name="Henrik Vestergaard" userId="9a3c272c-c4ba-46a7-9c90-d6f4b89850de" providerId="ADAL" clId="{ECAEA0D9-8495-4FBF-B7D2-50419860D0DF}" dt="2020-12-09T10:38:48.369" v="3739" actId="20577"/>
          <ac:spMkLst>
            <pc:docMk/>
            <pc:sldMk cId="2301277436" sldId="279"/>
            <ac:spMk id="2" creationId="{B713FA4F-85CF-4C12-B22C-A89D944EDA8A}"/>
          </ac:spMkLst>
        </pc:spChg>
        <pc:spChg chg="del">
          <ac:chgData name="Henrik Vestergaard" userId="9a3c272c-c4ba-46a7-9c90-d6f4b89850de" providerId="ADAL" clId="{ECAEA0D9-8495-4FBF-B7D2-50419860D0DF}" dt="2020-11-20T12:48:51.270" v="2962" actId="478"/>
          <ac:spMkLst>
            <pc:docMk/>
            <pc:sldMk cId="2301277436" sldId="279"/>
            <ac:spMk id="3" creationId="{324724EE-066A-4B90-8EF3-9E17F46BE20C}"/>
          </ac:spMkLst>
        </pc:spChg>
        <pc:spChg chg="add mod">
          <ac:chgData name="Henrik Vestergaard" userId="9a3c272c-c4ba-46a7-9c90-d6f4b89850de" providerId="ADAL" clId="{ECAEA0D9-8495-4FBF-B7D2-50419860D0DF}" dt="2020-12-09T10:37:19.928" v="3645" actId="20577"/>
          <ac:spMkLst>
            <pc:docMk/>
            <pc:sldMk cId="2301277436" sldId="279"/>
            <ac:spMk id="3" creationId="{F46F2D5E-D936-4A1F-896C-BCC3FD642751}"/>
          </ac:spMkLst>
        </pc:spChg>
        <pc:spChg chg="add mod">
          <ac:chgData name="Henrik Vestergaard" userId="9a3c272c-c4ba-46a7-9c90-d6f4b89850de" providerId="ADAL" clId="{ECAEA0D9-8495-4FBF-B7D2-50419860D0DF}" dt="2020-12-09T10:38:36.288" v="3729" actId="1076"/>
          <ac:spMkLst>
            <pc:docMk/>
            <pc:sldMk cId="2301277436" sldId="279"/>
            <ac:spMk id="14" creationId="{D86B4BAB-0CD2-410B-9B8E-3BE6C46BF090}"/>
          </ac:spMkLst>
        </pc:spChg>
        <pc:picChg chg="add mod ord">
          <ac:chgData name="Henrik Vestergaard" userId="9a3c272c-c4ba-46a7-9c90-d6f4b89850de" providerId="ADAL" clId="{ECAEA0D9-8495-4FBF-B7D2-50419860D0DF}" dt="2020-12-09T10:35:56.348" v="3634" actId="167"/>
          <ac:picMkLst>
            <pc:docMk/>
            <pc:sldMk cId="2301277436" sldId="279"/>
            <ac:picMk id="5" creationId="{3C83E04A-D38B-4A9A-B094-2C3D8A592C1F}"/>
          </ac:picMkLst>
        </pc:picChg>
        <pc:picChg chg="add mod ord">
          <ac:chgData name="Henrik Vestergaard" userId="9a3c272c-c4ba-46a7-9c90-d6f4b89850de" providerId="ADAL" clId="{ECAEA0D9-8495-4FBF-B7D2-50419860D0DF}" dt="2020-12-09T10:35:28.372" v="3628" actId="1076"/>
          <ac:picMkLst>
            <pc:docMk/>
            <pc:sldMk cId="2301277436" sldId="279"/>
            <ac:picMk id="7" creationId="{E53B137D-96CB-4A1E-8166-9F28790B574A}"/>
          </ac:picMkLst>
        </pc:picChg>
        <pc:picChg chg="add del mod">
          <ac:chgData name="Henrik Vestergaard" userId="9a3c272c-c4ba-46a7-9c90-d6f4b89850de" providerId="ADAL" clId="{ECAEA0D9-8495-4FBF-B7D2-50419860D0DF}" dt="2020-12-09T10:35:58.274" v="3635" actId="478"/>
          <ac:picMkLst>
            <pc:docMk/>
            <pc:sldMk cId="2301277436" sldId="279"/>
            <ac:picMk id="9" creationId="{B85878D3-FE99-4228-BAE6-BE37E1EB060D}"/>
          </ac:picMkLst>
        </pc:picChg>
        <pc:picChg chg="add mod">
          <ac:chgData name="Henrik Vestergaard" userId="9a3c272c-c4ba-46a7-9c90-d6f4b89850de" providerId="ADAL" clId="{ECAEA0D9-8495-4FBF-B7D2-50419860D0DF}" dt="2020-12-09T10:36:16.852" v="3639" actId="1076"/>
          <ac:picMkLst>
            <pc:docMk/>
            <pc:sldMk cId="2301277436" sldId="279"/>
            <ac:picMk id="11" creationId="{261C9B07-446E-4911-B740-549BF23CF347}"/>
          </ac:picMkLst>
        </pc:picChg>
        <pc:picChg chg="add del mod">
          <ac:chgData name="Henrik Vestergaard" userId="9a3c272c-c4ba-46a7-9c90-d6f4b89850de" providerId="ADAL" clId="{ECAEA0D9-8495-4FBF-B7D2-50419860D0DF}" dt="2020-12-09T10:36:12.558" v="3637" actId="478"/>
          <ac:picMkLst>
            <pc:docMk/>
            <pc:sldMk cId="2301277436" sldId="279"/>
            <ac:picMk id="2050" creationId="{5348BE44-63B0-4B4B-9DED-C3FFBAAACE36}"/>
          </ac:picMkLst>
        </pc:picChg>
        <pc:picChg chg="add del mod">
          <ac:chgData name="Henrik Vestergaard" userId="9a3c272c-c4ba-46a7-9c90-d6f4b89850de" providerId="ADAL" clId="{ECAEA0D9-8495-4FBF-B7D2-50419860D0DF}" dt="2020-11-20T12:50:15.070" v="2976" actId="478"/>
          <ac:picMkLst>
            <pc:docMk/>
            <pc:sldMk cId="2301277436" sldId="279"/>
            <ac:picMk id="2052" creationId="{6AEBBA67-7938-4616-BF7E-DAC7B6B21616}"/>
          </ac:picMkLst>
        </pc:picChg>
        <pc:picChg chg="add del mod">
          <ac:chgData name="Henrik Vestergaard" userId="9a3c272c-c4ba-46a7-9c90-d6f4b89850de" providerId="ADAL" clId="{ECAEA0D9-8495-4FBF-B7D2-50419860D0DF}" dt="2020-12-09T10:34:43.607" v="3613" actId="478"/>
          <ac:picMkLst>
            <pc:docMk/>
            <pc:sldMk cId="2301277436" sldId="279"/>
            <ac:picMk id="2054" creationId="{B87082A1-9E73-4BEA-9FDA-460F7E110A14}"/>
          </ac:picMkLst>
        </pc:picChg>
        <pc:picChg chg="add del mod">
          <ac:chgData name="Henrik Vestergaard" userId="9a3c272c-c4ba-46a7-9c90-d6f4b89850de" providerId="ADAL" clId="{ECAEA0D9-8495-4FBF-B7D2-50419860D0DF}" dt="2020-11-20T12:51:18.579" v="3005" actId="478"/>
          <ac:picMkLst>
            <pc:docMk/>
            <pc:sldMk cId="2301277436" sldId="279"/>
            <ac:picMk id="2056" creationId="{35607490-0FA6-4004-BA01-7454327D5F64}"/>
          </ac:picMkLst>
        </pc:picChg>
      </pc:sldChg>
      <pc:sldChg chg="new del">
        <pc:chgData name="Henrik Vestergaard" userId="9a3c272c-c4ba-46a7-9c90-d6f4b89850de" providerId="ADAL" clId="{ECAEA0D9-8495-4FBF-B7D2-50419860D0DF}" dt="2020-11-19T14:33:08.643" v="1296" actId="47"/>
        <pc:sldMkLst>
          <pc:docMk/>
          <pc:sldMk cId="552706431" sldId="280"/>
        </pc:sldMkLst>
      </pc:sldChg>
      <pc:sldChg chg="addSp delSp modSp new del mod modClrScheme chgLayout">
        <pc:chgData name="Henrik Vestergaard" userId="9a3c272c-c4ba-46a7-9c90-d6f4b89850de" providerId="ADAL" clId="{ECAEA0D9-8495-4FBF-B7D2-50419860D0DF}" dt="2020-11-19T14:36:23.376" v="1332" actId="47"/>
        <pc:sldMkLst>
          <pc:docMk/>
          <pc:sldMk cId="2906360652" sldId="281"/>
        </pc:sldMkLst>
        <pc:spChg chg="del mod ord">
          <ac:chgData name="Henrik Vestergaard" userId="9a3c272c-c4ba-46a7-9c90-d6f4b89850de" providerId="ADAL" clId="{ECAEA0D9-8495-4FBF-B7D2-50419860D0DF}" dt="2020-11-19T14:33:07.446" v="1295" actId="700"/>
          <ac:spMkLst>
            <pc:docMk/>
            <pc:sldMk cId="2906360652" sldId="281"/>
            <ac:spMk id="2" creationId="{7DAAE1B8-C02A-45B5-B01D-63FF37E85C4F}"/>
          </ac:spMkLst>
        </pc:spChg>
        <pc:spChg chg="del mod ord">
          <ac:chgData name="Henrik Vestergaard" userId="9a3c272c-c4ba-46a7-9c90-d6f4b89850de" providerId="ADAL" clId="{ECAEA0D9-8495-4FBF-B7D2-50419860D0DF}" dt="2020-11-19T14:33:07.446" v="1295" actId="700"/>
          <ac:spMkLst>
            <pc:docMk/>
            <pc:sldMk cId="2906360652" sldId="281"/>
            <ac:spMk id="3" creationId="{4EF68A28-7990-4D5D-90D2-D5FAF071556C}"/>
          </ac:spMkLst>
        </pc:spChg>
        <pc:spChg chg="add mod ord">
          <ac:chgData name="Henrik Vestergaard" userId="9a3c272c-c4ba-46a7-9c90-d6f4b89850de" providerId="ADAL" clId="{ECAEA0D9-8495-4FBF-B7D2-50419860D0DF}" dt="2020-11-19T14:33:07.446" v="1295" actId="700"/>
          <ac:spMkLst>
            <pc:docMk/>
            <pc:sldMk cId="2906360652" sldId="281"/>
            <ac:spMk id="4" creationId="{48255C5E-8026-477D-82F7-BD702115E538}"/>
          </ac:spMkLst>
        </pc:spChg>
        <pc:spChg chg="add mod ord">
          <ac:chgData name="Henrik Vestergaard" userId="9a3c272c-c4ba-46a7-9c90-d6f4b89850de" providerId="ADAL" clId="{ECAEA0D9-8495-4FBF-B7D2-50419860D0DF}" dt="2020-11-19T14:33:07.446" v="1295" actId="700"/>
          <ac:spMkLst>
            <pc:docMk/>
            <pc:sldMk cId="2906360652" sldId="281"/>
            <ac:spMk id="5" creationId="{568DE4E8-058B-4943-8F97-0CCF2F7DA8B6}"/>
          </ac:spMkLst>
        </pc:spChg>
        <pc:spChg chg="add mod ord">
          <ac:chgData name="Henrik Vestergaard" userId="9a3c272c-c4ba-46a7-9c90-d6f4b89850de" providerId="ADAL" clId="{ECAEA0D9-8495-4FBF-B7D2-50419860D0DF}" dt="2020-11-19T14:33:07.446" v="1295" actId="700"/>
          <ac:spMkLst>
            <pc:docMk/>
            <pc:sldMk cId="2906360652" sldId="281"/>
            <ac:spMk id="6" creationId="{2DC9C4DF-A859-46F6-AE5B-3C8B2F29AA7B}"/>
          </ac:spMkLst>
        </pc:spChg>
      </pc:sldChg>
      <pc:sldChg chg="addSp delSp modSp new mod modClrScheme chgLayout">
        <pc:chgData name="Henrik Vestergaard" userId="9a3c272c-c4ba-46a7-9c90-d6f4b89850de" providerId="ADAL" clId="{ECAEA0D9-8495-4FBF-B7D2-50419860D0DF}" dt="2020-12-09T10:10:41.462" v="3493" actId="20577"/>
        <pc:sldMkLst>
          <pc:docMk/>
          <pc:sldMk cId="7577358" sldId="282"/>
        </pc:sldMkLst>
        <pc:spChg chg="del">
          <ac:chgData name="Henrik Vestergaard" userId="9a3c272c-c4ba-46a7-9c90-d6f4b89850de" providerId="ADAL" clId="{ECAEA0D9-8495-4FBF-B7D2-50419860D0DF}" dt="2020-11-20T09:48:01.071" v="1969" actId="700"/>
          <ac:spMkLst>
            <pc:docMk/>
            <pc:sldMk cId="7577358" sldId="282"/>
            <ac:spMk id="2" creationId="{220E4836-5600-4F32-91D8-652CDC8B9CA8}"/>
          </ac:spMkLst>
        </pc:spChg>
        <pc:spChg chg="del">
          <ac:chgData name="Henrik Vestergaard" userId="9a3c272c-c4ba-46a7-9c90-d6f4b89850de" providerId="ADAL" clId="{ECAEA0D9-8495-4FBF-B7D2-50419860D0DF}" dt="2020-11-20T09:48:01.071" v="1969" actId="700"/>
          <ac:spMkLst>
            <pc:docMk/>
            <pc:sldMk cId="7577358" sldId="282"/>
            <ac:spMk id="3" creationId="{6AF40D71-F4FC-4250-B9B7-0CA489803358}"/>
          </ac:spMkLst>
        </pc:spChg>
        <pc:spChg chg="mod ord">
          <ac:chgData name="Henrik Vestergaard" userId="9a3c272c-c4ba-46a7-9c90-d6f4b89850de" providerId="ADAL" clId="{ECAEA0D9-8495-4FBF-B7D2-50419860D0DF}" dt="2020-11-20T09:48:01.071" v="1969" actId="700"/>
          <ac:spMkLst>
            <pc:docMk/>
            <pc:sldMk cId="7577358" sldId="282"/>
            <ac:spMk id="4" creationId="{3F61D4A9-9DED-4270-A226-2E7FC51AF09C}"/>
          </ac:spMkLst>
        </pc:spChg>
        <pc:spChg chg="mod ord">
          <ac:chgData name="Henrik Vestergaard" userId="9a3c272c-c4ba-46a7-9c90-d6f4b89850de" providerId="ADAL" clId="{ECAEA0D9-8495-4FBF-B7D2-50419860D0DF}" dt="2020-12-09T10:10:41.462" v="3493" actId="20577"/>
          <ac:spMkLst>
            <pc:docMk/>
            <pc:sldMk cId="7577358" sldId="282"/>
            <ac:spMk id="5" creationId="{BE7E0404-C458-4443-9DF2-F883D9117433}"/>
          </ac:spMkLst>
        </pc:spChg>
        <pc:picChg chg="add mod ord">
          <ac:chgData name="Henrik Vestergaard" userId="9a3c272c-c4ba-46a7-9c90-d6f4b89850de" providerId="ADAL" clId="{ECAEA0D9-8495-4FBF-B7D2-50419860D0DF}" dt="2020-12-09T10:10:21.923" v="3478" actId="1076"/>
          <ac:picMkLst>
            <pc:docMk/>
            <pc:sldMk cId="7577358" sldId="282"/>
            <ac:picMk id="3" creationId="{9AF38ECE-B4ED-48D4-B286-C7637C9D337B}"/>
          </ac:picMkLst>
        </pc:picChg>
        <pc:picChg chg="add del mod">
          <ac:chgData name="Henrik Vestergaard" userId="9a3c272c-c4ba-46a7-9c90-d6f4b89850de" providerId="ADAL" clId="{ECAEA0D9-8495-4FBF-B7D2-50419860D0DF}" dt="2020-12-09T10:10:11.544" v="3473" actId="478"/>
          <ac:picMkLst>
            <pc:docMk/>
            <pc:sldMk cId="7577358" sldId="282"/>
            <ac:picMk id="7" creationId="{AF823E4E-9143-4C34-B204-D6C464EB93EF}"/>
          </ac:picMkLst>
        </pc:picChg>
      </pc:sldChg>
      <pc:sldChg chg="modSp new del mod">
        <pc:chgData name="Henrik Vestergaard" userId="9a3c272c-c4ba-46a7-9c90-d6f4b89850de" providerId="ADAL" clId="{ECAEA0D9-8495-4FBF-B7D2-50419860D0DF}" dt="2020-11-20T09:57:41.146" v="2106" actId="47"/>
        <pc:sldMkLst>
          <pc:docMk/>
          <pc:sldMk cId="2249325077" sldId="283"/>
        </pc:sldMkLst>
        <pc:spChg chg="mod">
          <ac:chgData name="Henrik Vestergaard" userId="9a3c272c-c4ba-46a7-9c90-d6f4b89850de" providerId="ADAL" clId="{ECAEA0D9-8495-4FBF-B7D2-50419860D0DF}" dt="2020-11-20T09:51:00.849" v="2019" actId="20577"/>
          <ac:spMkLst>
            <pc:docMk/>
            <pc:sldMk cId="2249325077" sldId="283"/>
            <ac:spMk id="2" creationId="{E6812940-4529-47F7-88D5-F5119C952BA0}"/>
          </ac:spMkLst>
        </pc:spChg>
      </pc:sldChg>
      <pc:sldChg chg="add del">
        <pc:chgData name="Henrik Vestergaard" userId="9a3c272c-c4ba-46a7-9c90-d6f4b89850de" providerId="ADAL" clId="{ECAEA0D9-8495-4FBF-B7D2-50419860D0DF}" dt="2020-11-20T09:57:47.831" v="2108" actId="47"/>
        <pc:sldMkLst>
          <pc:docMk/>
          <pc:sldMk cId="2249263436" sldId="284"/>
        </pc:sldMkLst>
      </pc:sldChg>
      <pc:sldChg chg="new del">
        <pc:chgData name="Henrik Vestergaard" userId="9a3c272c-c4ba-46a7-9c90-d6f4b89850de" providerId="ADAL" clId="{ECAEA0D9-8495-4FBF-B7D2-50419860D0DF}" dt="2020-11-20T09:50:36.302" v="1982" actId="47"/>
        <pc:sldMkLst>
          <pc:docMk/>
          <pc:sldMk cId="3018514299" sldId="284"/>
        </pc:sldMkLst>
      </pc:sldChg>
      <pc:sldChg chg="modSp add del mod">
        <pc:chgData name="Henrik Vestergaard" userId="9a3c272c-c4ba-46a7-9c90-d6f4b89850de" providerId="ADAL" clId="{ECAEA0D9-8495-4FBF-B7D2-50419860D0DF}" dt="2020-11-20T09:57:44.757" v="2107" actId="47"/>
        <pc:sldMkLst>
          <pc:docMk/>
          <pc:sldMk cId="1904382290" sldId="285"/>
        </pc:sldMkLst>
        <pc:spChg chg="mod">
          <ac:chgData name="Henrik Vestergaard" userId="9a3c272c-c4ba-46a7-9c90-d6f4b89850de" providerId="ADAL" clId="{ECAEA0D9-8495-4FBF-B7D2-50419860D0DF}" dt="2020-11-20T09:56:34.743" v="2105" actId="20577"/>
          <ac:spMkLst>
            <pc:docMk/>
            <pc:sldMk cId="1904382290" sldId="285"/>
            <ac:spMk id="3" creationId="{B0B84BCC-ED3C-49C8-9E7D-15E96479D176}"/>
          </ac:spMkLst>
        </pc:spChg>
      </pc:sldChg>
      <pc:sldChg chg="new del">
        <pc:chgData name="Henrik Vestergaard" userId="9a3c272c-c4ba-46a7-9c90-d6f4b89850de" providerId="ADAL" clId="{ECAEA0D9-8495-4FBF-B7D2-50419860D0DF}" dt="2020-11-20T09:50:35.631" v="1981" actId="47"/>
        <pc:sldMkLst>
          <pc:docMk/>
          <pc:sldMk cId="3007845008" sldId="285"/>
        </pc:sldMkLst>
      </pc:sldChg>
      <pc:sldChg chg="new del">
        <pc:chgData name="Henrik Vestergaard" userId="9a3c272c-c4ba-46a7-9c90-d6f4b89850de" providerId="ADAL" clId="{ECAEA0D9-8495-4FBF-B7D2-50419860D0DF}" dt="2020-11-20T09:50:32.690" v="1978" actId="47"/>
        <pc:sldMkLst>
          <pc:docMk/>
          <pc:sldMk cId="1646185301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63FBE-A1E5-9347-859F-7D601822E599}" type="datetimeFigureOut">
              <a:rPr lang="sv-SE" smtClean="0"/>
              <a:t>2021-11-09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BEDFF-9F40-4145-AF95-4EFDC9219E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6469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EDFF-9F40-4145-AF95-4EFDC9219E0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126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EDFF-9F40-4145-AF95-4EFDC9219E0A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1006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EDFF-9F40-4145-AF95-4EFDC9219E0A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055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EDFF-9F40-4145-AF95-4EFDC9219E0A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3677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EDFF-9F40-4145-AF95-4EFDC9219E0A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3795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EDFF-9F40-4145-AF95-4EFDC9219E0A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733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EDFF-9F40-4145-AF95-4EFDC9219E0A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6305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FF0BC559-9D0B-4473-BD4D-7F01D0BA2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4143736"/>
            <a:ext cx="9144000" cy="2009775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2600"/>
            </a:lvl1pPr>
            <a:lvl2pPr marL="0" indent="0" algn="ctr">
              <a:lnSpc>
                <a:spcPct val="100000"/>
              </a:lnSpc>
              <a:spcBef>
                <a:spcPts val="1800"/>
              </a:spcBef>
              <a:buFontTx/>
              <a:buNone/>
              <a:defRPr sz="1800"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2098766"/>
            <a:ext cx="9144000" cy="1689878"/>
          </a:xfrm>
        </p:spPr>
        <p:txBody>
          <a:bodyPr anchor="b"/>
          <a:lstStyle>
            <a:lvl1pPr algn="ctr">
              <a:lnSpc>
                <a:spcPct val="950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1" name="Bildobjekt 7">
            <a:extLst>
              <a:ext uri="{FF2B5EF4-FFF2-40B4-BE49-F238E27FC236}">
                <a16:creationId xmlns:a16="http://schemas.microsoft.com/office/drawing/2014/main" id="{17B16254-0B67-4E8B-BC07-2459F83877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175" y="260350"/>
            <a:ext cx="1012500" cy="101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95326" y="2101482"/>
            <a:ext cx="6799488" cy="1689878"/>
          </a:xfrm>
        </p:spPr>
        <p:txBody>
          <a:bodyPr anchor="b"/>
          <a:lstStyle>
            <a:lvl1pPr algn="l">
              <a:lnSpc>
                <a:spcPct val="950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FF0BC559-9D0B-4473-BD4D-7F01D0BA2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6" y="4143733"/>
            <a:ext cx="6799488" cy="2009775"/>
          </a:xfr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defRPr sz="2600"/>
            </a:lvl1pPr>
            <a:lvl2pPr marL="0" indent="0" algn="l">
              <a:lnSpc>
                <a:spcPct val="100000"/>
              </a:lnSpc>
              <a:spcBef>
                <a:spcPts val="1800"/>
              </a:spcBef>
              <a:buFontTx/>
              <a:buNone/>
              <a:defRPr sz="1800"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7E118C70-D119-4FD5-B5B5-4AE4C4349486}"/>
              </a:ext>
            </a:extLst>
          </p:cNvPr>
          <p:cNvSpPr/>
          <p:nvPr userDrawn="1"/>
        </p:nvSpPr>
        <p:spPr>
          <a:xfrm>
            <a:off x="7751763" y="24209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29BD522F-E504-4D34-9F3A-39ACE7949B35}"/>
              </a:ext>
            </a:extLst>
          </p:cNvPr>
          <p:cNvSpPr/>
          <p:nvPr userDrawn="1"/>
        </p:nvSpPr>
        <p:spPr>
          <a:xfrm>
            <a:off x="8832850" y="35004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9" name="Rounded Rectangle 13">
            <a:extLst>
              <a:ext uri="{FF2B5EF4-FFF2-40B4-BE49-F238E27FC236}">
                <a16:creationId xmlns:a16="http://schemas.microsoft.com/office/drawing/2014/main" id="{434B0ED4-003A-45E2-808B-07501C41C2C7}"/>
              </a:ext>
            </a:extLst>
          </p:cNvPr>
          <p:cNvSpPr/>
          <p:nvPr userDrawn="1"/>
        </p:nvSpPr>
        <p:spPr>
          <a:xfrm>
            <a:off x="7751763" y="4581524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DB6AE820-5BB8-48B7-A1E8-ED30B5717CCE}"/>
              </a:ext>
            </a:extLst>
          </p:cNvPr>
          <p:cNvSpPr/>
          <p:nvPr userDrawn="1"/>
        </p:nvSpPr>
        <p:spPr>
          <a:xfrm>
            <a:off x="9912351" y="24209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CCCC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Rounded Rectangle 15">
            <a:extLst>
              <a:ext uri="{FF2B5EF4-FFF2-40B4-BE49-F238E27FC236}">
                <a16:creationId xmlns:a16="http://schemas.microsoft.com/office/drawing/2014/main" id="{A8B32C12-FD41-4C36-A720-F61838421888}"/>
              </a:ext>
            </a:extLst>
          </p:cNvPr>
          <p:cNvSpPr/>
          <p:nvPr userDrawn="1"/>
        </p:nvSpPr>
        <p:spPr>
          <a:xfrm>
            <a:off x="10996287" y="35004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CCCC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4" name="Rounded Rectangle 16">
            <a:extLst>
              <a:ext uri="{FF2B5EF4-FFF2-40B4-BE49-F238E27FC236}">
                <a16:creationId xmlns:a16="http://schemas.microsoft.com/office/drawing/2014/main" id="{C2F80F4E-456F-4461-9B35-29CD386DAA1F}"/>
              </a:ext>
            </a:extLst>
          </p:cNvPr>
          <p:cNvSpPr/>
          <p:nvPr userDrawn="1"/>
        </p:nvSpPr>
        <p:spPr>
          <a:xfrm>
            <a:off x="9912350" y="4581526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CCCC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206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Rubrikbild">
    <p:bg>
      <p:bgPr>
        <a:solidFill>
          <a:srgbClr val="FF5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FF0BC559-9D0B-4473-BD4D-7F01D0BA2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6" y="4143733"/>
            <a:ext cx="6524080" cy="2009775"/>
          </a:xfr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defRPr sz="260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1800"/>
              </a:spcBef>
              <a:buFontTx/>
              <a:buNone/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pic>
        <p:nvPicPr>
          <p:cNvPr id="20" name="Bildobjekt 72">
            <a:extLst>
              <a:ext uri="{FF2B5EF4-FFF2-40B4-BE49-F238E27FC236}">
                <a16:creationId xmlns:a16="http://schemas.microsoft.com/office/drawing/2014/main" id="{D65BB440-3BC9-4474-A0A3-51E4B1DAF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287" y="260350"/>
            <a:ext cx="1012500" cy="1001250"/>
          </a:xfrm>
          <a:prstGeom prst="rect">
            <a:avLst/>
          </a:prstGeom>
        </p:spPr>
      </p:pic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F3F716F2-BCA6-48D1-B63F-9E129E9764A0}"/>
              </a:ext>
            </a:extLst>
          </p:cNvPr>
          <p:cNvSpPr/>
          <p:nvPr userDrawn="1"/>
        </p:nvSpPr>
        <p:spPr>
          <a:xfrm>
            <a:off x="7751763" y="24209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>
              <a:alpha val="14902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28" name="Rounded Rectangle 12">
            <a:extLst>
              <a:ext uri="{FF2B5EF4-FFF2-40B4-BE49-F238E27FC236}">
                <a16:creationId xmlns:a16="http://schemas.microsoft.com/office/drawing/2014/main" id="{041485A0-08EC-4D03-B737-86A8BFF04B02}"/>
              </a:ext>
            </a:extLst>
          </p:cNvPr>
          <p:cNvSpPr/>
          <p:nvPr userDrawn="1"/>
        </p:nvSpPr>
        <p:spPr>
          <a:xfrm>
            <a:off x="8832850" y="35004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29" name="Rounded Rectangle 13">
            <a:extLst>
              <a:ext uri="{FF2B5EF4-FFF2-40B4-BE49-F238E27FC236}">
                <a16:creationId xmlns:a16="http://schemas.microsoft.com/office/drawing/2014/main" id="{C1A83A5C-92CB-47F7-A0B3-3F07BD21FE1E}"/>
              </a:ext>
            </a:extLst>
          </p:cNvPr>
          <p:cNvSpPr/>
          <p:nvPr userDrawn="1"/>
        </p:nvSpPr>
        <p:spPr>
          <a:xfrm>
            <a:off x="7751763" y="4581524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30" name="Rounded Rectangle 14">
            <a:extLst>
              <a:ext uri="{FF2B5EF4-FFF2-40B4-BE49-F238E27FC236}">
                <a16:creationId xmlns:a16="http://schemas.microsoft.com/office/drawing/2014/main" id="{24A9EA80-C9D6-44C9-8052-3D50883D327C}"/>
              </a:ext>
            </a:extLst>
          </p:cNvPr>
          <p:cNvSpPr/>
          <p:nvPr userDrawn="1"/>
        </p:nvSpPr>
        <p:spPr>
          <a:xfrm>
            <a:off x="9912351" y="24209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1" name="Rounded Rectangle 15">
            <a:extLst>
              <a:ext uri="{FF2B5EF4-FFF2-40B4-BE49-F238E27FC236}">
                <a16:creationId xmlns:a16="http://schemas.microsoft.com/office/drawing/2014/main" id="{789811F6-2C9A-43DA-8A2F-37F9104F35B3}"/>
              </a:ext>
            </a:extLst>
          </p:cNvPr>
          <p:cNvSpPr/>
          <p:nvPr userDrawn="1"/>
        </p:nvSpPr>
        <p:spPr>
          <a:xfrm>
            <a:off x="10996287" y="35004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FFFFFF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2" name="Rounded Rectangle 16">
            <a:extLst>
              <a:ext uri="{FF2B5EF4-FFF2-40B4-BE49-F238E27FC236}">
                <a16:creationId xmlns:a16="http://schemas.microsoft.com/office/drawing/2014/main" id="{8DD6A869-4C46-4239-8E75-2A9093E65EBD}"/>
              </a:ext>
            </a:extLst>
          </p:cNvPr>
          <p:cNvSpPr/>
          <p:nvPr userDrawn="1"/>
        </p:nvSpPr>
        <p:spPr>
          <a:xfrm>
            <a:off x="9912350" y="4581526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3" name="Rubrik 1">
            <a:extLst>
              <a:ext uri="{FF2B5EF4-FFF2-40B4-BE49-F238E27FC236}">
                <a16:creationId xmlns:a16="http://schemas.microsoft.com/office/drawing/2014/main" id="{03941EFF-566A-420F-8B2D-CF186097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6" y="2101482"/>
            <a:ext cx="6799488" cy="1689878"/>
          </a:xfrm>
        </p:spPr>
        <p:txBody>
          <a:bodyPr anchor="b"/>
          <a:lstStyle>
            <a:lvl1pPr algn="l">
              <a:lnSpc>
                <a:spcPct val="95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694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Rubrikbild">
    <p:bg>
      <p:bgPr>
        <a:solidFill>
          <a:srgbClr val="008A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FF0BC559-9D0B-4473-BD4D-7F01D0BA2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6" y="4143733"/>
            <a:ext cx="6524080" cy="2009775"/>
          </a:xfr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defRPr sz="260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1800"/>
              </a:spcBef>
              <a:buFontTx/>
              <a:buNone/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F3F716F2-BCA6-48D1-B63F-9E129E9764A0}"/>
              </a:ext>
            </a:extLst>
          </p:cNvPr>
          <p:cNvSpPr/>
          <p:nvPr userDrawn="1"/>
        </p:nvSpPr>
        <p:spPr>
          <a:xfrm>
            <a:off x="7751763" y="24209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>
              <a:alpha val="14902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28" name="Rounded Rectangle 12">
            <a:extLst>
              <a:ext uri="{FF2B5EF4-FFF2-40B4-BE49-F238E27FC236}">
                <a16:creationId xmlns:a16="http://schemas.microsoft.com/office/drawing/2014/main" id="{041485A0-08EC-4D03-B737-86A8BFF04B02}"/>
              </a:ext>
            </a:extLst>
          </p:cNvPr>
          <p:cNvSpPr/>
          <p:nvPr userDrawn="1"/>
        </p:nvSpPr>
        <p:spPr>
          <a:xfrm>
            <a:off x="8832850" y="35004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29" name="Rounded Rectangle 13">
            <a:extLst>
              <a:ext uri="{FF2B5EF4-FFF2-40B4-BE49-F238E27FC236}">
                <a16:creationId xmlns:a16="http://schemas.microsoft.com/office/drawing/2014/main" id="{C1A83A5C-92CB-47F7-A0B3-3F07BD21FE1E}"/>
              </a:ext>
            </a:extLst>
          </p:cNvPr>
          <p:cNvSpPr/>
          <p:nvPr userDrawn="1"/>
        </p:nvSpPr>
        <p:spPr>
          <a:xfrm>
            <a:off x="7751763" y="4581524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30" name="Rounded Rectangle 14">
            <a:extLst>
              <a:ext uri="{FF2B5EF4-FFF2-40B4-BE49-F238E27FC236}">
                <a16:creationId xmlns:a16="http://schemas.microsoft.com/office/drawing/2014/main" id="{24A9EA80-C9D6-44C9-8052-3D50883D327C}"/>
              </a:ext>
            </a:extLst>
          </p:cNvPr>
          <p:cNvSpPr/>
          <p:nvPr userDrawn="1"/>
        </p:nvSpPr>
        <p:spPr>
          <a:xfrm>
            <a:off x="9912351" y="24209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1" name="Rounded Rectangle 15">
            <a:extLst>
              <a:ext uri="{FF2B5EF4-FFF2-40B4-BE49-F238E27FC236}">
                <a16:creationId xmlns:a16="http://schemas.microsoft.com/office/drawing/2014/main" id="{789811F6-2C9A-43DA-8A2F-37F9104F35B3}"/>
              </a:ext>
            </a:extLst>
          </p:cNvPr>
          <p:cNvSpPr/>
          <p:nvPr userDrawn="1"/>
        </p:nvSpPr>
        <p:spPr>
          <a:xfrm>
            <a:off x="10996287" y="35004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FFFFFF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2" name="Rounded Rectangle 16">
            <a:extLst>
              <a:ext uri="{FF2B5EF4-FFF2-40B4-BE49-F238E27FC236}">
                <a16:creationId xmlns:a16="http://schemas.microsoft.com/office/drawing/2014/main" id="{8DD6A869-4C46-4239-8E75-2A9093E65EBD}"/>
              </a:ext>
            </a:extLst>
          </p:cNvPr>
          <p:cNvSpPr/>
          <p:nvPr userDrawn="1"/>
        </p:nvSpPr>
        <p:spPr>
          <a:xfrm>
            <a:off x="9912350" y="4581526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3" name="Rubrik 1">
            <a:extLst>
              <a:ext uri="{FF2B5EF4-FFF2-40B4-BE49-F238E27FC236}">
                <a16:creationId xmlns:a16="http://schemas.microsoft.com/office/drawing/2014/main" id="{03941EFF-566A-420F-8B2D-CF186097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6" y="2101482"/>
            <a:ext cx="6799488" cy="1689878"/>
          </a:xfrm>
        </p:spPr>
        <p:txBody>
          <a:bodyPr anchor="b"/>
          <a:lstStyle>
            <a:lvl1pPr algn="l">
              <a:lnSpc>
                <a:spcPct val="95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1" name="Bildobjekt 7">
            <a:extLst>
              <a:ext uri="{FF2B5EF4-FFF2-40B4-BE49-F238E27FC236}">
                <a16:creationId xmlns:a16="http://schemas.microsoft.com/office/drawing/2014/main" id="{2D45FB89-B08D-4AA8-85A3-F98C966D7F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850" y="260350"/>
            <a:ext cx="1012500" cy="101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3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Rubrikbild">
    <p:bg>
      <p:bgPr>
        <a:solidFill>
          <a:srgbClr val="99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FF0BC559-9D0B-4473-BD4D-7F01D0BA2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6" y="4143733"/>
            <a:ext cx="6524080" cy="2009775"/>
          </a:xfr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defRPr sz="260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1800"/>
              </a:spcBef>
              <a:buFontTx/>
              <a:buNone/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F3F716F2-BCA6-48D1-B63F-9E129E9764A0}"/>
              </a:ext>
            </a:extLst>
          </p:cNvPr>
          <p:cNvSpPr/>
          <p:nvPr userDrawn="1"/>
        </p:nvSpPr>
        <p:spPr>
          <a:xfrm>
            <a:off x="7751763" y="24209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>
              <a:alpha val="14902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28" name="Rounded Rectangle 12">
            <a:extLst>
              <a:ext uri="{FF2B5EF4-FFF2-40B4-BE49-F238E27FC236}">
                <a16:creationId xmlns:a16="http://schemas.microsoft.com/office/drawing/2014/main" id="{041485A0-08EC-4D03-B737-86A8BFF04B02}"/>
              </a:ext>
            </a:extLst>
          </p:cNvPr>
          <p:cNvSpPr/>
          <p:nvPr userDrawn="1"/>
        </p:nvSpPr>
        <p:spPr>
          <a:xfrm>
            <a:off x="8832850" y="35004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29" name="Rounded Rectangle 13">
            <a:extLst>
              <a:ext uri="{FF2B5EF4-FFF2-40B4-BE49-F238E27FC236}">
                <a16:creationId xmlns:a16="http://schemas.microsoft.com/office/drawing/2014/main" id="{C1A83A5C-92CB-47F7-A0B3-3F07BD21FE1E}"/>
              </a:ext>
            </a:extLst>
          </p:cNvPr>
          <p:cNvSpPr/>
          <p:nvPr userDrawn="1"/>
        </p:nvSpPr>
        <p:spPr>
          <a:xfrm>
            <a:off x="7751763" y="4581524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E6E6E6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30" name="Rounded Rectangle 14">
            <a:extLst>
              <a:ext uri="{FF2B5EF4-FFF2-40B4-BE49-F238E27FC236}">
                <a16:creationId xmlns:a16="http://schemas.microsoft.com/office/drawing/2014/main" id="{24A9EA80-C9D6-44C9-8052-3D50883D327C}"/>
              </a:ext>
            </a:extLst>
          </p:cNvPr>
          <p:cNvSpPr/>
          <p:nvPr userDrawn="1"/>
        </p:nvSpPr>
        <p:spPr>
          <a:xfrm>
            <a:off x="9912351" y="24209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1" name="Rounded Rectangle 15">
            <a:extLst>
              <a:ext uri="{FF2B5EF4-FFF2-40B4-BE49-F238E27FC236}">
                <a16:creationId xmlns:a16="http://schemas.microsoft.com/office/drawing/2014/main" id="{789811F6-2C9A-43DA-8A2F-37F9104F35B3}"/>
              </a:ext>
            </a:extLst>
          </p:cNvPr>
          <p:cNvSpPr/>
          <p:nvPr userDrawn="1"/>
        </p:nvSpPr>
        <p:spPr>
          <a:xfrm>
            <a:off x="10996287" y="3500438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FFFFFF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2" name="Rounded Rectangle 16">
            <a:extLst>
              <a:ext uri="{FF2B5EF4-FFF2-40B4-BE49-F238E27FC236}">
                <a16:creationId xmlns:a16="http://schemas.microsoft.com/office/drawing/2014/main" id="{8DD6A869-4C46-4239-8E75-2A9093E65EBD}"/>
              </a:ext>
            </a:extLst>
          </p:cNvPr>
          <p:cNvSpPr/>
          <p:nvPr userDrawn="1"/>
        </p:nvSpPr>
        <p:spPr>
          <a:xfrm>
            <a:off x="9912350" y="4581526"/>
            <a:ext cx="1008063" cy="1008062"/>
          </a:xfrm>
          <a:prstGeom prst="roundRect">
            <a:avLst>
              <a:gd name="adj" fmla="val 2493"/>
            </a:avLst>
          </a:prstGeom>
          <a:solidFill>
            <a:srgbClr val="FFFFFF">
              <a:alpha val="2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3" name="Rubrik 1">
            <a:extLst>
              <a:ext uri="{FF2B5EF4-FFF2-40B4-BE49-F238E27FC236}">
                <a16:creationId xmlns:a16="http://schemas.microsoft.com/office/drawing/2014/main" id="{03941EFF-566A-420F-8B2D-CF186097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6" y="2101482"/>
            <a:ext cx="6799488" cy="1689878"/>
          </a:xfrm>
        </p:spPr>
        <p:txBody>
          <a:bodyPr anchor="b"/>
          <a:lstStyle>
            <a:lvl1pPr algn="l">
              <a:lnSpc>
                <a:spcPct val="95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1" name="Bildobjekt 7">
            <a:extLst>
              <a:ext uri="{FF2B5EF4-FFF2-40B4-BE49-F238E27FC236}">
                <a16:creationId xmlns:a16="http://schemas.microsoft.com/office/drawing/2014/main" id="{0A2EEDBB-D583-421C-A014-2261B4BD18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850" y="260350"/>
            <a:ext cx="1012500" cy="101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2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1352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499649" y="1739650"/>
            <a:ext cx="6568945" cy="4351338"/>
          </a:xfrm>
        </p:spPr>
        <p:txBody>
          <a:bodyPr/>
          <a:lstStyle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B58E41C9-A5C9-4989-BED5-BF978507D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4765" y="1341438"/>
            <a:ext cx="3383915" cy="4248150"/>
          </a:xfrm>
          <a:prstGeom prst="roundRect">
            <a:avLst>
              <a:gd name="adj" fmla="val 1569"/>
            </a:avLst>
          </a:prstGeom>
          <a:solidFill>
            <a:srgbClr val="FF5000"/>
          </a:solidFill>
          <a:ln>
            <a:noFill/>
          </a:ln>
        </p:spPr>
        <p:txBody>
          <a:bodyPr lIns="360000" rIns="180000" anchor="ctr"/>
          <a:lstStyle>
            <a:lvl1pPr algn="l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66934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5D4AC3C7-E8DC-4A80-ACC2-BB2980ED4E2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32615" y="1739648"/>
            <a:ext cx="5248800" cy="4351338"/>
          </a:xfrm>
        </p:spPr>
        <p:txBody>
          <a:bodyPr/>
          <a:lstStyle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02699" y="1739648"/>
            <a:ext cx="5248521" cy="4351338"/>
          </a:xfrm>
        </p:spPr>
        <p:txBody>
          <a:bodyPr/>
          <a:lstStyle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200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504313C9-8BC7-4A99-838A-10526BA088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2263" y="1341437"/>
            <a:ext cx="4248149" cy="4244727"/>
          </a:xfrm>
          <a:prstGeom prst="roundRect">
            <a:avLst>
              <a:gd name="adj" fmla="val 875"/>
            </a:avLst>
          </a:prstGeom>
          <a:ln>
            <a:noFill/>
          </a:ln>
        </p:spPr>
        <p:txBody>
          <a:bodyPr tIns="216000"/>
          <a:lstStyle>
            <a:lvl1pPr algn="ctr">
              <a:defRPr sz="14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02699" y="1739648"/>
            <a:ext cx="5248521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2614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504313C9-8BC7-4A99-838A-10526BA088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47000" y="1344587"/>
            <a:ext cx="3173412" cy="3163914"/>
          </a:xfrm>
          <a:prstGeom prst="roundRect">
            <a:avLst>
              <a:gd name="adj" fmla="val 875"/>
            </a:avLst>
          </a:prstGeom>
          <a:ln>
            <a:noFill/>
          </a:ln>
        </p:spPr>
        <p:txBody>
          <a:bodyPr tIns="216000"/>
          <a:lstStyle>
            <a:lvl1pPr algn="ctr">
              <a:defRPr sz="14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9" name="Platshållare för bild 6">
            <a:extLst>
              <a:ext uri="{FF2B5EF4-FFF2-40B4-BE49-F238E27FC236}">
                <a16:creationId xmlns:a16="http://schemas.microsoft.com/office/drawing/2014/main" id="{72A513FD-1228-4D4D-835F-4F78756D6B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72263" y="3508601"/>
            <a:ext cx="2087562" cy="2080987"/>
          </a:xfrm>
          <a:prstGeom prst="roundRect">
            <a:avLst>
              <a:gd name="adj" fmla="val 875"/>
            </a:avLst>
          </a:prstGeom>
          <a:solidFill>
            <a:schemeClr val="bg1"/>
          </a:solidFill>
          <a:ln>
            <a:noFill/>
          </a:ln>
        </p:spPr>
        <p:txBody>
          <a:bodyPr tIns="216000"/>
          <a:lstStyle>
            <a:lvl1pPr algn="ctr">
              <a:defRPr sz="14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Freeform 60">
            <a:extLst>
              <a:ext uri="{FF2B5EF4-FFF2-40B4-BE49-F238E27FC236}">
                <a16:creationId xmlns:a16="http://schemas.microsoft.com/office/drawing/2014/main" id="{1EFEBA72-4536-494D-B53D-598894634327}"/>
              </a:ext>
            </a:extLst>
          </p:cNvPr>
          <p:cNvSpPr>
            <a:spLocks/>
          </p:cNvSpPr>
          <p:nvPr userDrawn="1"/>
        </p:nvSpPr>
        <p:spPr bwMode="auto">
          <a:xfrm>
            <a:off x="9912350" y="5661025"/>
            <a:ext cx="1008062" cy="1008063"/>
          </a:xfrm>
          <a:custGeom>
            <a:avLst/>
            <a:gdLst>
              <a:gd name="T0" fmla="*/ 317 w 317"/>
              <a:gd name="T1" fmla="*/ 313 h 318"/>
              <a:gd name="T2" fmla="*/ 313 w 317"/>
              <a:gd name="T3" fmla="*/ 318 h 318"/>
              <a:gd name="T4" fmla="*/ 5 w 317"/>
              <a:gd name="T5" fmla="*/ 318 h 318"/>
              <a:gd name="T6" fmla="*/ 0 w 317"/>
              <a:gd name="T7" fmla="*/ 313 h 318"/>
              <a:gd name="T8" fmla="*/ 0 w 317"/>
              <a:gd name="T9" fmla="*/ 5 h 318"/>
              <a:gd name="T10" fmla="*/ 5 w 317"/>
              <a:gd name="T11" fmla="*/ 0 h 318"/>
              <a:gd name="T12" fmla="*/ 313 w 317"/>
              <a:gd name="T13" fmla="*/ 0 h 318"/>
              <a:gd name="T14" fmla="*/ 317 w 317"/>
              <a:gd name="T15" fmla="*/ 5 h 318"/>
              <a:gd name="T16" fmla="*/ 317 w 317"/>
              <a:gd name="T17" fmla="*/ 313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7" h="318">
                <a:moveTo>
                  <a:pt x="317" y="313"/>
                </a:moveTo>
                <a:cubicBezTo>
                  <a:pt x="317" y="316"/>
                  <a:pt x="315" y="318"/>
                  <a:pt x="313" y="318"/>
                </a:cubicBezTo>
                <a:cubicBezTo>
                  <a:pt x="5" y="318"/>
                  <a:pt x="5" y="318"/>
                  <a:pt x="5" y="318"/>
                </a:cubicBezTo>
                <a:cubicBezTo>
                  <a:pt x="2" y="318"/>
                  <a:pt x="0" y="316"/>
                  <a:pt x="0" y="313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313" y="0"/>
                  <a:pt x="313" y="0"/>
                  <a:pt x="313" y="0"/>
                </a:cubicBezTo>
                <a:cubicBezTo>
                  <a:pt x="315" y="0"/>
                  <a:pt x="317" y="3"/>
                  <a:pt x="317" y="5"/>
                </a:cubicBezTo>
                <a:lnTo>
                  <a:pt x="317" y="313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2" name="Freeform 66">
            <a:extLst>
              <a:ext uri="{FF2B5EF4-FFF2-40B4-BE49-F238E27FC236}">
                <a16:creationId xmlns:a16="http://schemas.microsoft.com/office/drawing/2014/main" id="{3C014C8E-CBF3-4FA9-BE84-ACFB6D60DBEB}"/>
              </a:ext>
            </a:extLst>
          </p:cNvPr>
          <p:cNvSpPr>
            <a:spLocks/>
          </p:cNvSpPr>
          <p:nvPr userDrawn="1"/>
        </p:nvSpPr>
        <p:spPr bwMode="auto">
          <a:xfrm>
            <a:off x="10991524" y="5661025"/>
            <a:ext cx="1012825" cy="1008063"/>
          </a:xfrm>
          <a:custGeom>
            <a:avLst/>
            <a:gdLst>
              <a:gd name="T0" fmla="*/ 318 w 318"/>
              <a:gd name="T1" fmla="*/ 313 h 318"/>
              <a:gd name="T2" fmla="*/ 313 w 318"/>
              <a:gd name="T3" fmla="*/ 318 h 318"/>
              <a:gd name="T4" fmla="*/ 5 w 318"/>
              <a:gd name="T5" fmla="*/ 318 h 318"/>
              <a:gd name="T6" fmla="*/ 0 w 318"/>
              <a:gd name="T7" fmla="*/ 313 h 318"/>
              <a:gd name="T8" fmla="*/ 0 w 318"/>
              <a:gd name="T9" fmla="*/ 5 h 318"/>
              <a:gd name="T10" fmla="*/ 5 w 318"/>
              <a:gd name="T11" fmla="*/ 0 h 318"/>
              <a:gd name="T12" fmla="*/ 313 w 318"/>
              <a:gd name="T13" fmla="*/ 0 h 318"/>
              <a:gd name="T14" fmla="*/ 318 w 318"/>
              <a:gd name="T15" fmla="*/ 5 h 318"/>
              <a:gd name="T16" fmla="*/ 318 w 318"/>
              <a:gd name="T17" fmla="*/ 313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" h="318">
                <a:moveTo>
                  <a:pt x="318" y="313"/>
                </a:moveTo>
                <a:cubicBezTo>
                  <a:pt x="318" y="316"/>
                  <a:pt x="316" y="318"/>
                  <a:pt x="313" y="318"/>
                </a:cubicBezTo>
                <a:cubicBezTo>
                  <a:pt x="5" y="318"/>
                  <a:pt x="5" y="318"/>
                  <a:pt x="5" y="318"/>
                </a:cubicBezTo>
                <a:cubicBezTo>
                  <a:pt x="3" y="318"/>
                  <a:pt x="0" y="316"/>
                  <a:pt x="0" y="313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ubicBezTo>
                  <a:pt x="313" y="0"/>
                  <a:pt x="313" y="0"/>
                  <a:pt x="313" y="0"/>
                </a:cubicBezTo>
                <a:cubicBezTo>
                  <a:pt x="316" y="0"/>
                  <a:pt x="318" y="3"/>
                  <a:pt x="318" y="5"/>
                </a:cubicBezTo>
                <a:lnTo>
                  <a:pt x="318" y="313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67">
            <a:extLst>
              <a:ext uri="{FF2B5EF4-FFF2-40B4-BE49-F238E27FC236}">
                <a16:creationId xmlns:a16="http://schemas.microsoft.com/office/drawing/2014/main" id="{D5A28221-F220-4CCD-A790-8D0DF1FEE699}"/>
              </a:ext>
            </a:extLst>
          </p:cNvPr>
          <p:cNvSpPr>
            <a:spLocks/>
          </p:cNvSpPr>
          <p:nvPr userDrawn="1"/>
        </p:nvSpPr>
        <p:spPr bwMode="auto">
          <a:xfrm>
            <a:off x="10991850" y="4581525"/>
            <a:ext cx="1012825" cy="1008063"/>
          </a:xfrm>
          <a:custGeom>
            <a:avLst/>
            <a:gdLst>
              <a:gd name="T0" fmla="*/ 318 w 318"/>
              <a:gd name="T1" fmla="*/ 313 h 317"/>
              <a:gd name="T2" fmla="*/ 313 w 318"/>
              <a:gd name="T3" fmla="*/ 317 h 317"/>
              <a:gd name="T4" fmla="*/ 5 w 318"/>
              <a:gd name="T5" fmla="*/ 317 h 317"/>
              <a:gd name="T6" fmla="*/ 0 w 318"/>
              <a:gd name="T7" fmla="*/ 313 h 317"/>
              <a:gd name="T8" fmla="*/ 0 w 318"/>
              <a:gd name="T9" fmla="*/ 5 h 317"/>
              <a:gd name="T10" fmla="*/ 5 w 318"/>
              <a:gd name="T11" fmla="*/ 0 h 317"/>
              <a:gd name="T12" fmla="*/ 313 w 318"/>
              <a:gd name="T13" fmla="*/ 0 h 317"/>
              <a:gd name="T14" fmla="*/ 318 w 318"/>
              <a:gd name="T15" fmla="*/ 5 h 317"/>
              <a:gd name="T16" fmla="*/ 318 w 318"/>
              <a:gd name="T17" fmla="*/ 313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" h="317">
                <a:moveTo>
                  <a:pt x="318" y="313"/>
                </a:moveTo>
                <a:cubicBezTo>
                  <a:pt x="318" y="315"/>
                  <a:pt x="316" y="317"/>
                  <a:pt x="313" y="317"/>
                </a:cubicBezTo>
                <a:cubicBezTo>
                  <a:pt x="5" y="317"/>
                  <a:pt x="5" y="317"/>
                  <a:pt x="5" y="317"/>
                </a:cubicBezTo>
                <a:cubicBezTo>
                  <a:pt x="3" y="317"/>
                  <a:pt x="0" y="315"/>
                  <a:pt x="0" y="31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cubicBezTo>
                  <a:pt x="313" y="0"/>
                  <a:pt x="313" y="0"/>
                  <a:pt x="313" y="0"/>
                </a:cubicBezTo>
                <a:cubicBezTo>
                  <a:pt x="316" y="0"/>
                  <a:pt x="318" y="2"/>
                  <a:pt x="318" y="5"/>
                </a:cubicBezTo>
                <a:lnTo>
                  <a:pt x="318" y="313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4" name="Freeform 66">
            <a:extLst>
              <a:ext uri="{FF2B5EF4-FFF2-40B4-BE49-F238E27FC236}">
                <a16:creationId xmlns:a16="http://schemas.microsoft.com/office/drawing/2014/main" id="{1C17D2C1-C29D-44BF-B31D-43C945698DF8}"/>
              </a:ext>
            </a:extLst>
          </p:cNvPr>
          <p:cNvSpPr>
            <a:spLocks/>
          </p:cNvSpPr>
          <p:nvPr userDrawn="1"/>
        </p:nvSpPr>
        <p:spPr bwMode="auto">
          <a:xfrm>
            <a:off x="10991850" y="3500437"/>
            <a:ext cx="1012825" cy="1008063"/>
          </a:xfrm>
          <a:custGeom>
            <a:avLst/>
            <a:gdLst>
              <a:gd name="T0" fmla="*/ 318 w 318"/>
              <a:gd name="T1" fmla="*/ 313 h 318"/>
              <a:gd name="T2" fmla="*/ 313 w 318"/>
              <a:gd name="T3" fmla="*/ 318 h 318"/>
              <a:gd name="T4" fmla="*/ 5 w 318"/>
              <a:gd name="T5" fmla="*/ 318 h 318"/>
              <a:gd name="T6" fmla="*/ 0 w 318"/>
              <a:gd name="T7" fmla="*/ 313 h 318"/>
              <a:gd name="T8" fmla="*/ 0 w 318"/>
              <a:gd name="T9" fmla="*/ 5 h 318"/>
              <a:gd name="T10" fmla="*/ 5 w 318"/>
              <a:gd name="T11" fmla="*/ 0 h 318"/>
              <a:gd name="T12" fmla="*/ 313 w 318"/>
              <a:gd name="T13" fmla="*/ 0 h 318"/>
              <a:gd name="T14" fmla="*/ 318 w 318"/>
              <a:gd name="T15" fmla="*/ 5 h 318"/>
              <a:gd name="T16" fmla="*/ 318 w 318"/>
              <a:gd name="T17" fmla="*/ 313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" h="318">
                <a:moveTo>
                  <a:pt x="318" y="313"/>
                </a:moveTo>
                <a:cubicBezTo>
                  <a:pt x="318" y="316"/>
                  <a:pt x="316" y="318"/>
                  <a:pt x="313" y="318"/>
                </a:cubicBezTo>
                <a:cubicBezTo>
                  <a:pt x="5" y="318"/>
                  <a:pt x="5" y="318"/>
                  <a:pt x="5" y="318"/>
                </a:cubicBezTo>
                <a:cubicBezTo>
                  <a:pt x="3" y="318"/>
                  <a:pt x="0" y="316"/>
                  <a:pt x="0" y="313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ubicBezTo>
                  <a:pt x="313" y="0"/>
                  <a:pt x="313" y="0"/>
                  <a:pt x="313" y="0"/>
                </a:cubicBezTo>
                <a:cubicBezTo>
                  <a:pt x="316" y="0"/>
                  <a:pt x="318" y="3"/>
                  <a:pt x="318" y="5"/>
                </a:cubicBezTo>
                <a:lnTo>
                  <a:pt x="318" y="313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5" name="Freeform 66">
            <a:extLst>
              <a:ext uri="{FF2B5EF4-FFF2-40B4-BE49-F238E27FC236}">
                <a16:creationId xmlns:a16="http://schemas.microsoft.com/office/drawing/2014/main" id="{89CE4960-6B21-4AF1-A61E-D451E11004AD}"/>
              </a:ext>
            </a:extLst>
          </p:cNvPr>
          <p:cNvSpPr>
            <a:spLocks/>
          </p:cNvSpPr>
          <p:nvPr userDrawn="1"/>
        </p:nvSpPr>
        <p:spPr bwMode="auto">
          <a:xfrm>
            <a:off x="9912350" y="4581525"/>
            <a:ext cx="1012825" cy="1008063"/>
          </a:xfrm>
          <a:custGeom>
            <a:avLst/>
            <a:gdLst>
              <a:gd name="T0" fmla="*/ 318 w 318"/>
              <a:gd name="T1" fmla="*/ 313 h 318"/>
              <a:gd name="T2" fmla="*/ 313 w 318"/>
              <a:gd name="T3" fmla="*/ 318 h 318"/>
              <a:gd name="T4" fmla="*/ 5 w 318"/>
              <a:gd name="T5" fmla="*/ 318 h 318"/>
              <a:gd name="T6" fmla="*/ 0 w 318"/>
              <a:gd name="T7" fmla="*/ 313 h 318"/>
              <a:gd name="T8" fmla="*/ 0 w 318"/>
              <a:gd name="T9" fmla="*/ 5 h 318"/>
              <a:gd name="T10" fmla="*/ 5 w 318"/>
              <a:gd name="T11" fmla="*/ 0 h 318"/>
              <a:gd name="T12" fmla="*/ 313 w 318"/>
              <a:gd name="T13" fmla="*/ 0 h 318"/>
              <a:gd name="T14" fmla="*/ 318 w 318"/>
              <a:gd name="T15" fmla="*/ 5 h 318"/>
              <a:gd name="T16" fmla="*/ 318 w 318"/>
              <a:gd name="T17" fmla="*/ 313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" h="318">
                <a:moveTo>
                  <a:pt x="318" y="313"/>
                </a:moveTo>
                <a:cubicBezTo>
                  <a:pt x="318" y="316"/>
                  <a:pt x="316" y="318"/>
                  <a:pt x="313" y="318"/>
                </a:cubicBezTo>
                <a:cubicBezTo>
                  <a:pt x="5" y="318"/>
                  <a:pt x="5" y="318"/>
                  <a:pt x="5" y="318"/>
                </a:cubicBezTo>
                <a:cubicBezTo>
                  <a:pt x="3" y="318"/>
                  <a:pt x="0" y="316"/>
                  <a:pt x="0" y="313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ubicBezTo>
                  <a:pt x="313" y="0"/>
                  <a:pt x="313" y="0"/>
                  <a:pt x="313" y="0"/>
                </a:cubicBezTo>
                <a:cubicBezTo>
                  <a:pt x="316" y="0"/>
                  <a:pt x="318" y="3"/>
                  <a:pt x="318" y="5"/>
                </a:cubicBezTo>
                <a:lnTo>
                  <a:pt x="318" y="313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6" name="Freeform 66">
            <a:extLst>
              <a:ext uri="{FF2B5EF4-FFF2-40B4-BE49-F238E27FC236}">
                <a16:creationId xmlns:a16="http://schemas.microsoft.com/office/drawing/2014/main" id="{CA2277CD-F65D-4A25-96C2-8A0B320DB544}"/>
              </a:ext>
            </a:extLst>
          </p:cNvPr>
          <p:cNvSpPr>
            <a:spLocks/>
          </p:cNvSpPr>
          <p:nvPr userDrawn="1"/>
        </p:nvSpPr>
        <p:spPr bwMode="auto">
          <a:xfrm>
            <a:off x="8820332" y="5664078"/>
            <a:ext cx="1012825" cy="1008063"/>
          </a:xfrm>
          <a:custGeom>
            <a:avLst/>
            <a:gdLst>
              <a:gd name="T0" fmla="*/ 318 w 318"/>
              <a:gd name="T1" fmla="*/ 313 h 318"/>
              <a:gd name="T2" fmla="*/ 313 w 318"/>
              <a:gd name="T3" fmla="*/ 318 h 318"/>
              <a:gd name="T4" fmla="*/ 5 w 318"/>
              <a:gd name="T5" fmla="*/ 318 h 318"/>
              <a:gd name="T6" fmla="*/ 0 w 318"/>
              <a:gd name="T7" fmla="*/ 313 h 318"/>
              <a:gd name="T8" fmla="*/ 0 w 318"/>
              <a:gd name="T9" fmla="*/ 5 h 318"/>
              <a:gd name="T10" fmla="*/ 5 w 318"/>
              <a:gd name="T11" fmla="*/ 0 h 318"/>
              <a:gd name="T12" fmla="*/ 313 w 318"/>
              <a:gd name="T13" fmla="*/ 0 h 318"/>
              <a:gd name="T14" fmla="*/ 318 w 318"/>
              <a:gd name="T15" fmla="*/ 5 h 318"/>
              <a:gd name="T16" fmla="*/ 318 w 318"/>
              <a:gd name="T17" fmla="*/ 313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" h="318">
                <a:moveTo>
                  <a:pt x="318" y="313"/>
                </a:moveTo>
                <a:cubicBezTo>
                  <a:pt x="318" y="316"/>
                  <a:pt x="316" y="318"/>
                  <a:pt x="313" y="318"/>
                </a:cubicBezTo>
                <a:cubicBezTo>
                  <a:pt x="5" y="318"/>
                  <a:pt x="5" y="318"/>
                  <a:pt x="5" y="318"/>
                </a:cubicBezTo>
                <a:cubicBezTo>
                  <a:pt x="3" y="318"/>
                  <a:pt x="0" y="316"/>
                  <a:pt x="0" y="313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ubicBezTo>
                  <a:pt x="313" y="0"/>
                  <a:pt x="313" y="0"/>
                  <a:pt x="313" y="0"/>
                </a:cubicBezTo>
                <a:cubicBezTo>
                  <a:pt x="316" y="0"/>
                  <a:pt x="318" y="3"/>
                  <a:pt x="318" y="5"/>
                </a:cubicBezTo>
                <a:lnTo>
                  <a:pt x="318" y="313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66">
            <a:extLst>
              <a:ext uri="{FF2B5EF4-FFF2-40B4-BE49-F238E27FC236}">
                <a16:creationId xmlns:a16="http://schemas.microsoft.com/office/drawing/2014/main" id="{526B67BD-04DE-4E53-8302-3835B5447C36}"/>
              </a:ext>
            </a:extLst>
          </p:cNvPr>
          <p:cNvSpPr>
            <a:spLocks/>
          </p:cNvSpPr>
          <p:nvPr userDrawn="1"/>
        </p:nvSpPr>
        <p:spPr bwMode="auto">
          <a:xfrm>
            <a:off x="7747000" y="5661025"/>
            <a:ext cx="1012825" cy="1008063"/>
          </a:xfrm>
          <a:custGeom>
            <a:avLst/>
            <a:gdLst>
              <a:gd name="T0" fmla="*/ 318 w 318"/>
              <a:gd name="T1" fmla="*/ 313 h 318"/>
              <a:gd name="T2" fmla="*/ 313 w 318"/>
              <a:gd name="T3" fmla="*/ 318 h 318"/>
              <a:gd name="T4" fmla="*/ 5 w 318"/>
              <a:gd name="T5" fmla="*/ 318 h 318"/>
              <a:gd name="T6" fmla="*/ 0 w 318"/>
              <a:gd name="T7" fmla="*/ 313 h 318"/>
              <a:gd name="T8" fmla="*/ 0 w 318"/>
              <a:gd name="T9" fmla="*/ 5 h 318"/>
              <a:gd name="T10" fmla="*/ 5 w 318"/>
              <a:gd name="T11" fmla="*/ 0 h 318"/>
              <a:gd name="T12" fmla="*/ 313 w 318"/>
              <a:gd name="T13" fmla="*/ 0 h 318"/>
              <a:gd name="T14" fmla="*/ 318 w 318"/>
              <a:gd name="T15" fmla="*/ 5 h 318"/>
              <a:gd name="T16" fmla="*/ 318 w 318"/>
              <a:gd name="T17" fmla="*/ 313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" h="318">
                <a:moveTo>
                  <a:pt x="318" y="313"/>
                </a:moveTo>
                <a:cubicBezTo>
                  <a:pt x="318" y="316"/>
                  <a:pt x="316" y="318"/>
                  <a:pt x="313" y="318"/>
                </a:cubicBezTo>
                <a:cubicBezTo>
                  <a:pt x="5" y="318"/>
                  <a:pt x="5" y="318"/>
                  <a:pt x="5" y="318"/>
                </a:cubicBezTo>
                <a:cubicBezTo>
                  <a:pt x="3" y="318"/>
                  <a:pt x="0" y="316"/>
                  <a:pt x="0" y="313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ubicBezTo>
                  <a:pt x="313" y="0"/>
                  <a:pt x="313" y="0"/>
                  <a:pt x="313" y="0"/>
                </a:cubicBezTo>
                <a:cubicBezTo>
                  <a:pt x="316" y="0"/>
                  <a:pt x="318" y="3"/>
                  <a:pt x="318" y="5"/>
                </a:cubicBezTo>
                <a:lnTo>
                  <a:pt x="318" y="313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8" name="Freeform 66">
            <a:extLst>
              <a:ext uri="{FF2B5EF4-FFF2-40B4-BE49-F238E27FC236}">
                <a16:creationId xmlns:a16="http://schemas.microsoft.com/office/drawing/2014/main" id="{6EA9BF6A-D358-4A88-B5A4-35F0DE06C390}"/>
              </a:ext>
            </a:extLst>
          </p:cNvPr>
          <p:cNvSpPr>
            <a:spLocks/>
          </p:cNvSpPr>
          <p:nvPr userDrawn="1"/>
        </p:nvSpPr>
        <p:spPr bwMode="auto">
          <a:xfrm>
            <a:off x="8832850" y="4579879"/>
            <a:ext cx="1012825" cy="1008063"/>
          </a:xfrm>
          <a:custGeom>
            <a:avLst/>
            <a:gdLst>
              <a:gd name="T0" fmla="*/ 318 w 318"/>
              <a:gd name="T1" fmla="*/ 313 h 318"/>
              <a:gd name="T2" fmla="*/ 313 w 318"/>
              <a:gd name="T3" fmla="*/ 318 h 318"/>
              <a:gd name="T4" fmla="*/ 5 w 318"/>
              <a:gd name="T5" fmla="*/ 318 h 318"/>
              <a:gd name="T6" fmla="*/ 0 w 318"/>
              <a:gd name="T7" fmla="*/ 313 h 318"/>
              <a:gd name="T8" fmla="*/ 0 w 318"/>
              <a:gd name="T9" fmla="*/ 5 h 318"/>
              <a:gd name="T10" fmla="*/ 5 w 318"/>
              <a:gd name="T11" fmla="*/ 0 h 318"/>
              <a:gd name="T12" fmla="*/ 313 w 318"/>
              <a:gd name="T13" fmla="*/ 0 h 318"/>
              <a:gd name="T14" fmla="*/ 318 w 318"/>
              <a:gd name="T15" fmla="*/ 5 h 318"/>
              <a:gd name="T16" fmla="*/ 318 w 318"/>
              <a:gd name="T17" fmla="*/ 313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" h="318">
                <a:moveTo>
                  <a:pt x="318" y="313"/>
                </a:moveTo>
                <a:cubicBezTo>
                  <a:pt x="318" y="316"/>
                  <a:pt x="316" y="318"/>
                  <a:pt x="313" y="318"/>
                </a:cubicBezTo>
                <a:cubicBezTo>
                  <a:pt x="5" y="318"/>
                  <a:pt x="5" y="318"/>
                  <a:pt x="5" y="318"/>
                </a:cubicBezTo>
                <a:cubicBezTo>
                  <a:pt x="3" y="318"/>
                  <a:pt x="0" y="316"/>
                  <a:pt x="0" y="313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ubicBezTo>
                  <a:pt x="313" y="0"/>
                  <a:pt x="313" y="0"/>
                  <a:pt x="313" y="0"/>
                </a:cubicBezTo>
                <a:cubicBezTo>
                  <a:pt x="316" y="0"/>
                  <a:pt x="318" y="3"/>
                  <a:pt x="318" y="5"/>
                </a:cubicBezTo>
                <a:lnTo>
                  <a:pt x="318" y="313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02698" y="435077"/>
            <a:ext cx="6939073" cy="90951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02699" y="1739648"/>
            <a:ext cx="5248521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3382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504313C9-8BC7-4A99-838A-10526BA088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72263" y="0"/>
            <a:ext cx="5519736" cy="6857999"/>
          </a:xfrm>
          <a:prstGeom prst="rect">
            <a:avLst/>
          </a:prstGeom>
          <a:ln>
            <a:noFill/>
          </a:ln>
        </p:spPr>
        <p:txBody>
          <a:bodyPr tIns="216000"/>
          <a:lstStyle>
            <a:lvl1pPr algn="ctr">
              <a:defRPr sz="14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02698" y="435077"/>
            <a:ext cx="5248522" cy="90951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02699" y="1739648"/>
            <a:ext cx="5248521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text 6">
            <a:extLst>
              <a:ext uri="{FF2B5EF4-FFF2-40B4-BE49-F238E27FC236}">
                <a16:creationId xmlns:a16="http://schemas.microsoft.com/office/drawing/2014/main" id="{E8A61E32-B3A8-44CB-8A01-9B4B0E27B8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90800" y="259200"/>
            <a:ext cx="1011600" cy="1011600"/>
          </a:xfrm>
          <a:blipFill>
            <a:blip r:embed="rId2"/>
            <a:stretch>
              <a:fillRect/>
            </a:stretch>
          </a:blipFill>
          <a:ln>
            <a:solidFill>
              <a:srgbClr val="FF5000">
                <a:alpha val="0"/>
              </a:srgbClr>
            </a:solidFill>
          </a:ln>
        </p:spPr>
        <p:txBody>
          <a:bodyPr/>
          <a:lstStyle>
            <a:lvl1pPr>
              <a:defRPr sz="100">
                <a:solidFill>
                  <a:srgbClr val="FF5000"/>
                </a:solidFill>
              </a:defRPr>
            </a:lvl1pPr>
          </a:lstStyle>
          <a:p>
            <a:pPr lvl="0"/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622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504313C9-8BC7-4A99-838A-10526BA088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tIns="216000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02698" y="435077"/>
            <a:ext cx="5248522" cy="9095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02699" y="1739648"/>
            <a:ext cx="5248521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text 6">
            <a:extLst>
              <a:ext uri="{FF2B5EF4-FFF2-40B4-BE49-F238E27FC236}">
                <a16:creationId xmlns:a16="http://schemas.microsoft.com/office/drawing/2014/main" id="{E8A61E32-B3A8-44CB-8A01-9B4B0E27B8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90800" y="259200"/>
            <a:ext cx="1011600" cy="1011600"/>
          </a:xfrm>
          <a:blipFill>
            <a:blip r:embed="rId2"/>
            <a:stretch>
              <a:fillRect/>
            </a:stretch>
          </a:blipFill>
          <a:ln>
            <a:solidFill>
              <a:srgbClr val="FF5000">
                <a:alpha val="0"/>
              </a:srgbClr>
            </a:solidFill>
          </a:ln>
        </p:spPr>
        <p:txBody>
          <a:bodyPr/>
          <a:lstStyle>
            <a:lvl1pPr>
              <a:defRPr sz="100">
                <a:solidFill>
                  <a:srgbClr val="FF5000"/>
                </a:solidFill>
              </a:defRPr>
            </a:lvl1pPr>
          </a:lstStyle>
          <a:p>
            <a:pPr lvl="0"/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98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02698" y="435077"/>
            <a:ext cx="9477620" cy="90951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Slicka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02700" y="1739648"/>
            <a:ext cx="947762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9" name="Bildobjekt 7">
            <a:extLst>
              <a:ext uri="{FF2B5EF4-FFF2-40B4-BE49-F238E27FC236}">
                <a16:creationId xmlns:a16="http://schemas.microsoft.com/office/drawing/2014/main" id="{2BC0A8FE-BE40-4A4A-A688-EC4E619DF4A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850" y="260350"/>
            <a:ext cx="1012500" cy="101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8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70" r:id="rId4"/>
    <p:sldLayoutId id="2147483671" r:id="rId5"/>
    <p:sldLayoutId id="2147483650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indent="-265113" algn="l" defTabSz="914400" rtl="0" eaLnBrk="1" latinLnBrk="0" hangingPunct="1">
        <a:lnSpc>
          <a:spcPct val="90000"/>
        </a:lnSpc>
        <a:spcBef>
          <a:spcPts val="1200"/>
        </a:spcBef>
        <a:buClr>
          <a:srgbClr val="FF5000"/>
        </a:buClr>
        <a:buSzPct val="121000"/>
        <a:buFont typeface="Arial" panose="020B060402020202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265113" indent="-265113" algn="l" defTabSz="914400" rtl="0" eaLnBrk="1" latinLnBrk="0" hangingPunct="1">
        <a:lnSpc>
          <a:spcPct val="90000"/>
        </a:lnSpc>
        <a:spcBef>
          <a:spcPts val="1200"/>
        </a:spcBef>
        <a:buClr>
          <a:srgbClr val="FF5000"/>
        </a:buClr>
        <a:buSzPct val="110000"/>
        <a:buFont typeface="Arial" panose="020B0604020202020204" pitchFamily="34" charset="0"/>
        <a:buChar char="▪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501650" indent="-236538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38188" indent="-200025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kr.se/om-bkr/bkrs-dataskyddspolic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jpeg"/><Relationship Id="rId4" Type="http://schemas.openxmlformats.org/officeDocument/2006/relationships/hyperlink" Target="mailto:Nathalie@bkr.s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kr.se/godkanda-tatskiktssystem/" TargetMode="External"/><Relationship Id="rId7" Type="http://schemas.openxmlformats.org/officeDocument/2006/relationships/hyperlink" Target="mailto:Magnus@bkr.s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hyperlink" Target="mailto:Daniel@bkr.se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whP_QP3RrW4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bkr.s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www.bkr.se/inspiration/plattfor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hyperlink" Target="https://www.bkr.se/kakelpodden/" TargetMode="Externa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1608E2-83B1-4198-8275-3A5B030B09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Välkomna Till Kurs 3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63B7D2F-55E5-4AFF-B058-4489817225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4143736"/>
            <a:ext cx="9906000" cy="2009775"/>
          </a:xfrm>
        </p:spPr>
        <p:txBody>
          <a:bodyPr/>
          <a:lstStyle/>
          <a:p>
            <a:r>
              <a:rPr lang="sv-SE" dirty="0"/>
              <a:t>Praktisk tillämpning av godkänt tätskiktssystem enligt BBV</a:t>
            </a:r>
          </a:p>
        </p:txBody>
      </p:sp>
    </p:spTree>
    <p:extLst>
      <p:ext uri="{BB962C8B-B14F-4D97-AF65-F5344CB8AC3E}">
        <p14:creationId xmlns:p14="http://schemas.microsoft.com/office/powerpoint/2010/main" val="119100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2F65BBE-815C-4DED-8188-D2B1608EB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1411" y="5511936"/>
            <a:ext cx="6377005" cy="4306737"/>
          </a:xfrm>
        </p:spPr>
        <p:txBody>
          <a:bodyPr/>
          <a:lstStyle/>
          <a:p>
            <a:r>
              <a:rPr lang="sv-SE" sz="2000" dirty="0"/>
              <a:t>Efter en genomförd Kurs 3 kan ni ansöka om behörighet! </a:t>
            </a:r>
            <a:br>
              <a:rPr lang="sv-SE" sz="1800" dirty="0"/>
            </a:br>
            <a:r>
              <a:rPr lang="sv-SE" sz="1800" dirty="0"/>
              <a:t>Om ni gått Kurs 1 och Kurs 2 hos BKR. </a:t>
            </a:r>
            <a:br>
              <a:rPr lang="sv-SE" sz="1800" dirty="0"/>
            </a:br>
            <a:r>
              <a:rPr lang="sv-SE" sz="1800" dirty="0"/>
              <a:t>Det räcker inte att bara gå kurs 3 för att bli behörig.</a:t>
            </a:r>
          </a:p>
        </p:txBody>
      </p:sp>
      <p:pic>
        <p:nvPicPr>
          <p:cNvPr id="2" name="Picture 3" descr="C:\Users\sten\Pictures\Sten1-arbl.jpg">
            <a:extLst>
              <a:ext uri="{FF2B5EF4-FFF2-40B4-BE49-F238E27FC236}">
                <a16:creationId xmlns:a16="http://schemas.microsoft.com/office/drawing/2014/main" id="{6B1192FA-10AD-4FCE-8DD0-084816BBE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01" y="1251950"/>
            <a:ext cx="1417638" cy="413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sten\Pictures\Sten1-anst.jpg">
            <a:extLst>
              <a:ext uri="{FF2B5EF4-FFF2-40B4-BE49-F238E27FC236}">
                <a16:creationId xmlns:a16="http://schemas.microsoft.com/office/drawing/2014/main" id="{427D08F2-4F8B-4A21-BD90-869D1FCFF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939" y="1344587"/>
            <a:ext cx="1958975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C:\Users\sten\Pictures\Sten1-enman.jpg">
            <a:extLst>
              <a:ext uri="{FF2B5EF4-FFF2-40B4-BE49-F238E27FC236}">
                <a16:creationId xmlns:a16="http://schemas.microsoft.com/office/drawing/2014/main" id="{0BD8A4BA-90DE-4023-90B3-925EFDB00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129" y="1629774"/>
            <a:ext cx="204628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ubrik 3">
            <a:extLst>
              <a:ext uri="{FF2B5EF4-FFF2-40B4-BE49-F238E27FC236}">
                <a16:creationId xmlns:a16="http://schemas.microsoft.com/office/drawing/2014/main" id="{B37C83E9-6DB8-4FF9-872F-6689D604DBD5}"/>
              </a:ext>
            </a:extLst>
          </p:cNvPr>
          <p:cNvSpPr txBox="1">
            <a:spLocks/>
          </p:cNvSpPr>
          <p:nvPr/>
        </p:nvSpPr>
        <p:spPr>
          <a:xfrm>
            <a:off x="702698" y="435077"/>
            <a:ext cx="8352092" cy="90951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600" dirty="0"/>
              <a:t>Behörigt företag</a:t>
            </a:r>
          </a:p>
        </p:txBody>
      </p:sp>
    </p:spTree>
    <p:extLst>
      <p:ext uri="{BB962C8B-B14F-4D97-AF65-F5344CB8AC3E}">
        <p14:creationId xmlns:p14="http://schemas.microsoft.com/office/powerpoint/2010/main" val="151863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1328555E-2101-4B13-BCCD-E8BA0591307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BEBEDEB-FEFF-416B-A84B-7A2CFE99D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Ansök om att bli behörigt företag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8E53F99-1387-4A31-AC99-E755507BE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698" y="1739648"/>
            <a:ext cx="6668258" cy="435133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sv-SE" sz="2000" dirty="0"/>
              <a:t>Du eller någon på ditt företag har gått kurs 1 och 2</a:t>
            </a:r>
          </a:p>
          <a:p>
            <a:pPr marL="457200" indent="-457200">
              <a:buAutoNum type="arabicPeriod"/>
            </a:pPr>
            <a:r>
              <a:rPr lang="sv-SE" sz="2000" dirty="0"/>
              <a:t>Du genomför kurs 3</a:t>
            </a:r>
          </a:p>
          <a:p>
            <a:pPr marL="457200" indent="-457200">
              <a:buAutoNum type="arabicPeriod"/>
            </a:pPr>
            <a:r>
              <a:rPr lang="sv-SE" sz="2000" dirty="0"/>
              <a:t>Kursledaren skickar in ditt deltagande till BKR.</a:t>
            </a:r>
            <a:br>
              <a:rPr lang="sv-SE" sz="2000" dirty="0"/>
            </a:br>
            <a:r>
              <a:rPr lang="sv-SE" sz="1200" dirty="0"/>
              <a:t>För hantering av dina uppgifter enligt GDPR, </a:t>
            </a:r>
            <a:r>
              <a:rPr lang="sv-SE" sz="1200" dirty="0">
                <a:hlinkClick r:id="rId3"/>
              </a:rPr>
              <a:t>www.bkr.se/om-bkr/bkrs-dataskyddspolicy/</a:t>
            </a:r>
            <a:endParaRPr lang="sv-SE" sz="1200" dirty="0"/>
          </a:p>
          <a:p>
            <a:pPr marL="457200" indent="-457200">
              <a:buAutoNum type="arabicPeriod"/>
            </a:pPr>
            <a:r>
              <a:rPr lang="sv-SE" sz="2000" dirty="0"/>
              <a:t>Ni som företag ansöker om behörighet hos: </a:t>
            </a:r>
            <a:r>
              <a:rPr lang="sv-SE" sz="2000" dirty="0">
                <a:hlinkClick r:id="rId4"/>
              </a:rPr>
              <a:t>Nathalie@bkr.se</a:t>
            </a:r>
            <a:endParaRPr lang="sv-SE" sz="2000" dirty="0"/>
          </a:p>
          <a:p>
            <a:pPr marL="457200" indent="-457200">
              <a:buAutoNum type="arabicPeriod"/>
            </a:pPr>
            <a:r>
              <a:rPr lang="sv-SE" sz="2000" dirty="0"/>
              <a:t>Du som person blir registrerad på ditt </a:t>
            </a:r>
            <a:br>
              <a:rPr lang="sv-SE" sz="2000" dirty="0"/>
            </a:br>
            <a:r>
              <a:rPr lang="sv-SE" sz="2000" dirty="0"/>
              <a:t>företag som behörig</a:t>
            </a:r>
          </a:p>
          <a:p>
            <a:endParaRPr lang="sv-SE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EEE88A-2F1D-4206-AA8D-D49F6D3E4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3" y="3508601"/>
            <a:ext cx="2087562" cy="208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16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C189440-D8D2-42A8-980E-5B6968F85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698" y="435077"/>
            <a:ext cx="8098581" cy="909510"/>
          </a:xfrm>
        </p:spPr>
        <p:txBody>
          <a:bodyPr/>
          <a:lstStyle/>
          <a:p>
            <a:r>
              <a:rPr lang="sv-SE" dirty="0"/>
              <a:t>Vad ingår i det godkända tätskiktssystemet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4403D8-34A7-43E2-B9A7-221F89255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196" y="1879493"/>
            <a:ext cx="7980603" cy="4351338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000" dirty="0"/>
              <a:t>Tätskiktssystemet består av förseglingar, tätskikt, fästmassa och monteringsanvisning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000" dirty="0"/>
              <a:t>Tätskiktssystemet CE-märks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000" dirty="0"/>
              <a:t>Monteringsanvisning godkänns av </a:t>
            </a:r>
            <a:r>
              <a:rPr lang="sv-SE" sz="2000" dirty="0" err="1"/>
              <a:t>Byggkeramikrådet</a:t>
            </a:r>
            <a:endParaRPr lang="sv-SE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000" dirty="0"/>
              <a:t>Tätskiktssystemet finns på </a:t>
            </a:r>
            <a:r>
              <a:rPr lang="sv-SE" sz="2000" dirty="0">
                <a:hlinkClick r:id="rId3"/>
              </a:rPr>
              <a:t>www.bkr.se/godkanda-tatskiktssystem/</a:t>
            </a:r>
            <a:endParaRPr lang="sv-SE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000" dirty="0"/>
              <a:t>Kurs 3 utförs av tätskiktsleverantören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sv-SE" sz="2000" dirty="0"/>
              <a:t>Tätskiktssystemet är valbart i kvalitetsdokumentet</a:t>
            </a:r>
          </a:p>
          <a:p>
            <a:endParaRPr lang="sv-SE" sz="2000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FC20A5C-AE2F-4B50-BF9C-4FDC24430DC7}"/>
              </a:ext>
            </a:extLst>
          </p:cNvPr>
          <p:cNvSpPr txBox="1"/>
          <p:nvPr/>
        </p:nvSpPr>
        <p:spPr>
          <a:xfrm>
            <a:off x="660027" y="6230831"/>
            <a:ext cx="10151352" cy="3428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sv-SE" sz="1200" dirty="0"/>
              <a:t>Kontakta BKRs tätskiktsgrupp för frågor om monteringsanvisningar och tätskikt.</a:t>
            </a:r>
          </a:p>
          <a:p>
            <a:pPr algn="l"/>
            <a:endParaRPr lang="sv-SE" sz="1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161809-5076-4F43-AB73-DA321FCC5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27" y="4841172"/>
            <a:ext cx="1226339" cy="122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EA40C9A-4C72-45A7-A85B-E5B1088FE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076" y="4841171"/>
            <a:ext cx="1226339" cy="122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0B0111AA-E4BA-4A33-B036-A564842C2988}"/>
              </a:ext>
            </a:extLst>
          </p:cNvPr>
          <p:cNvSpPr txBox="1"/>
          <p:nvPr/>
        </p:nvSpPr>
        <p:spPr>
          <a:xfrm>
            <a:off x="2000846" y="4891440"/>
            <a:ext cx="1827548" cy="11458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sv-SE" sz="1900" dirty="0"/>
              <a:t>Daniel Olsson</a:t>
            </a:r>
          </a:p>
          <a:p>
            <a:pPr algn="l"/>
            <a:r>
              <a:rPr lang="sv-SE" sz="1900" dirty="0">
                <a:hlinkClick r:id="rId6"/>
              </a:rPr>
              <a:t>Daniel@bkr.se</a:t>
            </a:r>
            <a:endParaRPr lang="sv-SE" sz="1900" dirty="0"/>
          </a:p>
          <a:p>
            <a:pPr algn="l"/>
            <a:endParaRPr lang="sv-SE" sz="1900" dirty="0"/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DE588E55-3EF9-4B12-9BB4-043B6AF7BC9A}"/>
              </a:ext>
            </a:extLst>
          </p:cNvPr>
          <p:cNvSpPr txBox="1"/>
          <p:nvPr/>
        </p:nvSpPr>
        <p:spPr>
          <a:xfrm>
            <a:off x="5141304" y="4905465"/>
            <a:ext cx="2255192" cy="11458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sv-SE" sz="1900" dirty="0"/>
              <a:t>Magnus Lundgren</a:t>
            </a:r>
          </a:p>
          <a:p>
            <a:pPr algn="l"/>
            <a:r>
              <a:rPr lang="sv-SE" sz="1900" dirty="0">
                <a:hlinkClick r:id="rId7"/>
              </a:rPr>
              <a:t>Magnus@bkr.se</a:t>
            </a:r>
            <a:endParaRPr lang="sv-SE" sz="1900" dirty="0"/>
          </a:p>
          <a:p>
            <a:pPr algn="l"/>
            <a:endParaRPr lang="sv-SE" sz="1900" dirty="0"/>
          </a:p>
        </p:txBody>
      </p:sp>
    </p:spTree>
    <p:extLst>
      <p:ext uri="{BB962C8B-B14F-4D97-AF65-F5344CB8AC3E}">
        <p14:creationId xmlns:p14="http://schemas.microsoft.com/office/powerpoint/2010/main" val="6576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3248C1-4468-4AB0-A25A-30F780446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Kvalitetsdokument och </a:t>
            </a:r>
            <a:r>
              <a:rPr lang="sv-SE" dirty="0" err="1"/>
              <a:t>Appen</a:t>
            </a:r>
            <a:endParaRPr lang="sv-SE" dirty="0"/>
          </a:p>
        </p:txBody>
      </p:sp>
      <p:pic>
        <p:nvPicPr>
          <p:cNvPr id="5" name="Bildobjekt 5" descr="C:\Users\Sten Holmqvist\Dropbox\Skärmklipp\Skärmklipp 2018-08-20 11.01.05.png">
            <a:extLst>
              <a:ext uri="{FF2B5EF4-FFF2-40B4-BE49-F238E27FC236}">
                <a16:creationId xmlns:a16="http://schemas.microsoft.com/office/drawing/2014/main" id="{76F3092F-0A0B-4187-BD09-7F28EAD7F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4" t="12354" r="40276" b="4117"/>
          <a:stretch>
            <a:fillRect/>
          </a:stretch>
        </p:blipFill>
        <p:spPr bwMode="auto">
          <a:xfrm>
            <a:off x="1070462" y="1558601"/>
            <a:ext cx="3445726" cy="47973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7C002F68-55DD-4EE4-94C8-4721817DB534}"/>
              </a:ext>
            </a:extLst>
          </p:cNvPr>
          <p:cNvSpPr txBox="1"/>
          <p:nvPr/>
        </p:nvSpPr>
        <p:spPr>
          <a:xfrm>
            <a:off x="5441508" y="4693572"/>
            <a:ext cx="60941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dirty="0"/>
              <a:t>Skickar man kvalitetsdokumentet via e-post bifogas monteringsanvisningen automatiskt för det valda tätskiktssystemet.</a:t>
            </a:r>
          </a:p>
          <a:p>
            <a:r>
              <a:rPr lang="sv-SE" b="1" dirty="0"/>
              <a:t>OBS! </a:t>
            </a:r>
            <a:r>
              <a:rPr lang="sv-SE" dirty="0"/>
              <a:t>Tätskiktet ska vara utfört som beskrivet i monteringsanvisning om inte annat avtalats med tätskiktstillverkaren!</a:t>
            </a:r>
          </a:p>
        </p:txBody>
      </p:sp>
      <p:pic>
        <p:nvPicPr>
          <p:cNvPr id="3" name="Onlinemedia 2" title="Introduktion till Byggkeramikrådets app">
            <a:hlinkClick r:id="" action="ppaction://media"/>
            <a:extLst>
              <a:ext uri="{FF2B5EF4-FFF2-40B4-BE49-F238E27FC236}">
                <a16:creationId xmlns:a16="http://schemas.microsoft.com/office/drawing/2014/main" id="{D454CB01-D3B9-4405-9BE9-B7AEEBA2709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615761" y="1836351"/>
            <a:ext cx="4947424" cy="278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90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AF38ECE-B4ED-48D4-B286-C7637C9D3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344587"/>
            <a:ext cx="5639587" cy="5144218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3F61D4A9-9DED-4270-A226-2E7FC51A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Nyheter i BBV 21:1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E7E0404-C458-4443-9DF2-F883D9117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sv-SE" sz="2000" b="0" i="0" u="none" strike="noStrike" baseline="0" dirty="0"/>
              <a:t>■ Omarbetad struktur för bättre tydlighet och flöde</a:t>
            </a:r>
          </a:p>
          <a:p>
            <a:pPr algn="l"/>
            <a:r>
              <a:rPr lang="sv-SE" sz="2000" b="0" i="0" u="none" strike="noStrike" baseline="0" dirty="0"/>
              <a:t>■ Krav på att tröskel och karm ska vara i liv med vägg</a:t>
            </a:r>
          </a:p>
          <a:p>
            <a:pPr algn="l"/>
            <a:r>
              <a:rPr lang="sv-SE" sz="2000" b="0" i="0" u="none" strike="noStrike" baseline="0" dirty="0"/>
              <a:t>■ Ändrade regler för fall runt brunn</a:t>
            </a:r>
          </a:p>
          <a:p>
            <a:pPr algn="l"/>
            <a:r>
              <a:rPr lang="sv-SE" sz="2000" b="0" i="0" u="none" strike="noStrike" baseline="0" dirty="0"/>
              <a:t>■ Ökat avstånd till 60 mm cc mellan inkommande rör</a:t>
            </a:r>
          </a:p>
          <a:p>
            <a:pPr algn="l"/>
            <a:r>
              <a:rPr lang="sv-SE" sz="2000" b="0" i="0" u="none" strike="noStrike" baseline="0" dirty="0"/>
              <a:t>■ Tydligare krav för genomföringar med el</a:t>
            </a:r>
          </a:p>
          <a:p>
            <a:pPr algn="l"/>
            <a:endParaRPr lang="sv-SE" sz="2000" dirty="0"/>
          </a:p>
          <a:p>
            <a:pPr algn="l"/>
            <a:r>
              <a:rPr lang="sv-SE" sz="2000" dirty="0"/>
              <a:t>BBV21:1 finns på </a:t>
            </a:r>
            <a:r>
              <a:rPr lang="sv-SE" sz="2000" dirty="0">
                <a:hlinkClick r:id="rId4"/>
              </a:rPr>
              <a:t>www.bkr.se</a:t>
            </a:r>
            <a:endParaRPr lang="sv-SE" sz="2000" dirty="0"/>
          </a:p>
          <a:p>
            <a:pPr algn="l"/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757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person, person, håller, framsida&#10;&#10;Automatiskt genererad beskrivning">
            <a:extLst>
              <a:ext uri="{FF2B5EF4-FFF2-40B4-BE49-F238E27FC236}">
                <a16:creationId xmlns:a16="http://schemas.microsoft.com/office/drawing/2014/main" id="{3C83E04A-D38B-4A9A-B094-2C3D8A592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12237">
            <a:off x="5558541" y="1885173"/>
            <a:ext cx="2799285" cy="37004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E53B137D-96CB-4A1E-8166-9F28790B5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8691">
            <a:off x="7807236" y="2033952"/>
            <a:ext cx="2896843" cy="37684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B713FA4F-85CF-4C12-B22C-A89D944ED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Lyssna på </a:t>
            </a:r>
            <a:r>
              <a:rPr lang="sv-SE" dirty="0" err="1"/>
              <a:t>kakelpodden</a:t>
            </a:r>
            <a:r>
              <a:rPr lang="sv-SE" dirty="0"/>
              <a:t>. Läs plattform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46F2D5E-D936-4A1F-896C-BCC3FD642751}"/>
              </a:ext>
            </a:extLst>
          </p:cNvPr>
          <p:cNvSpPr txBox="1"/>
          <p:nvPr/>
        </p:nvSpPr>
        <p:spPr>
          <a:xfrm>
            <a:off x="1036422" y="5097072"/>
            <a:ext cx="5162550" cy="3994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sv-SE" sz="1600" dirty="0"/>
              <a:t>Lyssna på </a:t>
            </a:r>
            <a:r>
              <a:rPr lang="sv-SE" sz="1600" dirty="0" err="1"/>
              <a:t>kakelpodden</a:t>
            </a:r>
            <a:r>
              <a:rPr lang="sv-SE" sz="1600" dirty="0"/>
              <a:t> där </a:t>
            </a:r>
            <a:r>
              <a:rPr lang="sv-SE" sz="1600" dirty="0" err="1"/>
              <a:t>poddar</a:t>
            </a:r>
            <a:r>
              <a:rPr lang="sv-SE" sz="1600" dirty="0"/>
              <a:t> finns!</a:t>
            </a:r>
          </a:p>
          <a:p>
            <a:r>
              <a:rPr lang="sv-SE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https://www.bkr.se/kakelpodden/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sv-SE" sz="1600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261C9B07-446E-4911-B740-549BF23CF3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1222" y="1774628"/>
            <a:ext cx="3429000" cy="3429000"/>
          </a:xfrm>
          <a:prstGeom prst="rect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D86B4BAB-0CD2-410B-9B8E-3BE6C46BF090}"/>
              </a:ext>
            </a:extLst>
          </p:cNvPr>
          <p:cNvSpPr txBox="1"/>
          <p:nvPr/>
        </p:nvSpPr>
        <p:spPr>
          <a:xfrm>
            <a:off x="6483882" y="5989526"/>
            <a:ext cx="5162550" cy="5477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sv-SE" sz="1600" dirty="0"/>
              <a:t>Prenumerera gratis på plattform!</a:t>
            </a:r>
          </a:p>
          <a:p>
            <a:pPr algn="l"/>
            <a:r>
              <a:rPr lang="sv-SE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https://www.bkr.se/inspiration/plattform/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230127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Byggkeramihrådet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8A69"/>
      </a:accent1>
      <a:accent2>
        <a:srgbClr val="FFCF21"/>
      </a:accent2>
      <a:accent3>
        <a:srgbClr val="999999"/>
      </a:accent3>
      <a:accent4>
        <a:srgbClr val="FF844C"/>
      </a:accent4>
      <a:accent5>
        <a:srgbClr val="4CAD96"/>
      </a:accent5>
      <a:accent6>
        <a:srgbClr val="FFDD6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5000"/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9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KR ppt mall_20191203" id="{D68F3385-726B-4660-BBB9-3A0DBADD2B1D}" vid="{0F614E84-EEDC-4D22-929F-60E5CF78FF2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3289</TotalTime>
  <Words>327</Words>
  <Application>Microsoft Office PowerPoint</Application>
  <PresentationFormat>Bredbild</PresentationFormat>
  <Paragraphs>45</Paragraphs>
  <Slides>7</Slides>
  <Notes>7</Notes>
  <HiddenSlides>0</HiddenSlides>
  <MMClips>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Office-tema</vt:lpstr>
      <vt:lpstr>Välkomna Till Kurs 3</vt:lpstr>
      <vt:lpstr>PowerPoint-presentation</vt:lpstr>
      <vt:lpstr>Ansök om att bli behörigt företag</vt:lpstr>
      <vt:lpstr>Vad ingår i det godkända tätskiktssystemet</vt:lpstr>
      <vt:lpstr>Kvalitetsdokument och Appen</vt:lpstr>
      <vt:lpstr>Nyheter i BBV 21:1</vt:lpstr>
      <vt:lpstr>Lyssna på kakelpodden. Läs plattform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Linda Håkansson</dc:creator>
  <cp:lastModifiedBy>Daniel Olsson</cp:lastModifiedBy>
  <cp:revision>14</cp:revision>
  <dcterms:created xsi:type="dcterms:W3CDTF">2019-12-03T14:27:26Z</dcterms:created>
  <dcterms:modified xsi:type="dcterms:W3CDTF">2021-11-09T07:35:34Z</dcterms:modified>
</cp:coreProperties>
</file>